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2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theme/theme3.xml" ContentType="application/vnd.openxmlformats-officedocument.theme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theme/theme4.xml" ContentType="application/vnd.openxmlformats-officedocument.theme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theme/theme5.xml" ContentType="application/vnd.openxmlformats-officedocument.theme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theme/theme6.xml" ContentType="application/vnd.openxmlformats-officedocument.theme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theme/theme7.xml" ContentType="application/vnd.openxmlformats-officedocument.theme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theme/theme8.xml" ContentType="application/vnd.openxmlformats-officedocument.theme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theme/theme9.xml" ContentType="application/vnd.openxmlformats-officedocument.theme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0.xml" ContentType="application/vnd.openxmlformats-officedocument.presentationml.slideLayout+xml"/>
  <Override PartName="/ppt/theme/theme10.xml" ContentType="application/vnd.openxmlformats-officedocument.theme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theme/theme11.xml" ContentType="application/vnd.openxmlformats-officedocument.theme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theme/theme12.xml" ContentType="application/vnd.openxmlformats-officedocument.theme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theme/theme13.xml" ContentType="application/vnd.openxmlformats-officedocument.theme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theme/theme14.xml" ContentType="application/vnd.openxmlformats-officedocument.theme+xml"/>
  <Override PartName="/ppt/slideLayouts/slideLayout449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theme/theme15.xml" ContentType="application/vnd.openxmlformats-officedocument.theme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492.xml" ContentType="application/vnd.openxmlformats-officedocument.presentationml.slideLayout+xml"/>
  <Override PartName="/ppt/slideLayouts/slideLayout493.xml" ContentType="application/vnd.openxmlformats-officedocument.presentationml.slideLayout+xml"/>
  <Override PartName="/ppt/slideLayouts/slideLayout494.xml" ContentType="application/vnd.openxmlformats-officedocument.presentationml.slideLayout+xml"/>
  <Override PartName="/ppt/slideLayouts/slideLayout495.xml" ContentType="application/vnd.openxmlformats-officedocument.presentationml.slideLayout+xml"/>
  <Override PartName="/ppt/slideLayouts/slideLayout496.xml" ContentType="application/vnd.openxmlformats-officedocument.presentationml.slideLayout+xml"/>
  <Override PartName="/ppt/slideLayouts/slideLayout497.xml" ContentType="application/vnd.openxmlformats-officedocument.presentationml.slideLayout+xml"/>
  <Override PartName="/ppt/slideLayouts/slideLayout498.xml" ContentType="application/vnd.openxmlformats-officedocument.presentationml.slideLayout+xml"/>
  <Override PartName="/ppt/slideLayouts/slideLayout499.xml" ContentType="application/vnd.openxmlformats-officedocument.presentationml.slideLayout+xml"/>
  <Override PartName="/ppt/slideLayouts/slideLayout500.xml" ContentType="application/vnd.openxmlformats-officedocument.presentationml.slideLayout+xml"/>
  <Override PartName="/ppt/slideLayouts/slideLayout501.xml" ContentType="application/vnd.openxmlformats-officedocument.presentationml.slideLayout+xml"/>
  <Override PartName="/ppt/slideLayouts/slideLayout502.xml" ContentType="application/vnd.openxmlformats-officedocument.presentationml.slideLayout+xml"/>
  <Override PartName="/ppt/slideLayouts/slideLayout503.xml" ContentType="application/vnd.openxmlformats-officedocument.presentationml.slideLayout+xml"/>
  <Override PartName="/ppt/slideLayouts/slideLayout504.xml" ContentType="application/vnd.openxmlformats-officedocument.presentationml.slideLayout+xml"/>
  <Override PartName="/ppt/slideLayouts/slideLayout505.xml" ContentType="application/vnd.openxmlformats-officedocument.presentationml.slideLayout+xml"/>
  <Override PartName="/ppt/slideLayouts/slideLayout506.xml" ContentType="application/vnd.openxmlformats-officedocument.presentationml.slideLayout+xml"/>
  <Override PartName="/ppt/slideLayouts/slideLayout507.xml" ContentType="application/vnd.openxmlformats-officedocument.presentationml.slideLayout+xml"/>
  <Override PartName="/ppt/slideLayouts/slideLayout508.xml" ContentType="application/vnd.openxmlformats-officedocument.presentationml.slideLayout+xml"/>
  <Override PartName="/ppt/slideLayouts/slideLayout509.xml" ContentType="application/vnd.openxmlformats-officedocument.presentationml.slideLayout+xml"/>
  <Override PartName="/ppt/slideLayouts/slideLayout510.xml" ContentType="application/vnd.openxmlformats-officedocument.presentationml.slideLayout+xml"/>
  <Override PartName="/ppt/slideLayouts/slideLayout511.xml" ContentType="application/vnd.openxmlformats-officedocument.presentationml.slideLayout+xml"/>
  <Override PartName="/ppt/slideLayouts/slideLayout512.xml" ContentType="application/vnd.openxmlformats-officedocument.presentationml.slideLayout+xml"/>
  <Override PartName="/ppt/slideLayouts/slideLayout513.xml" ContentType="application/vnd.openxmlformats-officedocument.presentationml.slideLayout+xml"/>
  <Override PartName="/ppt/slideLayouts/slideLayout514.xml" ContentType="application/vnd.openxmlformats-officedocument.presentationml.slideLayout+xml"/>
  <Override PartName="/ppt/theme/theme16.xml" ContentType="application/vnd.openxmlformats-officedocument.theme+xml"/>
  <Override PartName="/ppt/slideLayouts/slideLayout515.xml" ContentType="application/vnd.openxmlformats-officedocument.presentationml.slideLayout+xml"/>
  <Override PartName="/ppt/slideLayouts/slideLayout516.xml" ContentType="application/vnd.openxmlformats-officedocument.presentationml.slideLayout+xml"/>
  <Override PartName="/ppt/slideLayouts/slideLayout517.xml" ContentType="application/vnd.openxmlformats-officedocument.presentationml.slideLayout+xml"/>
  <Override PartName="/ppt/slideLayouts/slideLayout518.xml" ContentType="application/vnd.openxmlformats-officedocument.presentationml.slideLayout+xml"/>
  <Override PartName="/ppt/slideLayouts/slideLayout519.xml" ContentType="application/vnd.openxmlformats-officedocument.presentationml.slideLayout+xml"/>
  <Override PartName="/ppt/slideLayouts/slideLayout520.xml" ContentType="application/vnd.openxmlformats-officedocument.presentationml.slideLayout+xml"/>
  <Override PartName="/ppt/slideLayouts/slideLayout521.xml" ContentType="application/vnd.openxmlformats-officedocument.presentationml.slideLayout+xml"/>
  <Override PartName="/ppt/slideLayouts/slideLayout522.xml" ContentType="application/vnd.openxmlformats-officedocument.presentationml.slideLayout+xml"/>
  <Override PartName="/ppt/slideLayouts/slideLayout523.xml" ContentType="application/vnd.openxmlformats-officedocument.presentationml.slideLayout+xml"/>
  <Override PartName="/ppt/slideLayouts/slideLayout524.xml" ContentType="application/vnd.openxmlformats-officedocument.presentationml.slideLayout+xml"/>
  <Override PartName="/ppt/slideLayouts/slideLayout525.xml" ContentType="application/vnd.openxmlformats-officedocument.presentationml.slideLayout+xml"/>
  <Override PartName="/ppt/slideLayouts/slideLayout526.xml" ContentType="application/vnd.openxmlformats-officedocument.presentationml.slideLayout+xml"/>
  <Override PartName="/ppt/slideLayouts/slideLayout527.xml" ContentType="application/vnd.openxmlformats-officedocument.presentationml.slideLayout+xml"/>
  <Override PartName="/ppt/slideLayouts/slideLayout528.xml" ContentType="application/vnd.openxmlformats-officedocument.presentationml.slideLayout+xml"/>
  <Override PartName="/ppt/slideLayouts/slideLayout529.xml" ContentType="application/vnd.openxmlformats-officedocument.presentationml.slideLayout+xml"/>
  <Override PartName="/ppt/slideLayouts/slideLayout530.xml" ContentType="application/vnd.openxmlformats-officedocument.presentationml.slideLayout+xml"/>
  <Override PartName="/ppt/slideLayouts/slideLayout531.xml" ContentType="application/vnd.openxmlformats-officedocument.presentationml.slideLayout+xml"/>
  <Override PartName="/ppt/slideLayouts/slideLayout532.xml" ContentType="application/vnd.openxmlformats-officedocument.presentationml.slideLayout+xml"/>
  <Override PartName="/ppt/slideLayouts/slideLayout533.xml" ContentType="application/vnd.openxmlformats-officedocument.presentationml.slideLayout+xml"/>
  <Override PartName="/ppt/slideLayouts/slideLayout534.xml" ContentType="application/vnd.openxmlformats-officedocument.presentationml.slideLayout+xml"/>
  <Override PartName="/ppt/slideLayouts/slideLayout535.xml" ContentType="application/vnd.openxmlformats-officedocument.presentationml.slideLayout+xml"/>
  <Override PartName="/ppt/slideLayouts/slideLayout536.xml" ContentType="application/vnd.openxmlformats-officedocument.presentationml.slideLayout+xml"/>
  <Override PartName="/ppt/slideLayouts/slideLayout537.xml" ContentType="application/vnd.openxmlformats-officedocument.presentationml.slideLayout+xml"/>
  <Override PartName="/ppt/slideLayouts/slideLayout538.xml" ContentType="application/vnd.openxmlformats-officedocument.presentationml.slideLayout+xml"/>
  <Override PartName="/ppt/slideLayouts/slideLayout539.xml" ContentType="application/vnd.openxmlformats-officedocument.presentationml.slideLayout+xml"/>
  <Override PartName="/ppt/slideLayouts/slideLayout540.xml" ContentType="application/vnd.openxmlformats-officedocument.presentationml.slideLayout+xml"/>
  <Override PartName="/ppt/slideLayouts/slideLayout541.xml" ContentType="application/vnd.openxmlformats-officedocument.presentationml.slideLayout+xml"/>
  <Override PartName="/ppt/slideLayouts/slideLayout542.xml" ContentType="application/vnd.openxmlformats-officedocument.presentationml.slideLayout+xml"/>
  <Override PartName="/ppt/slideLayouts/slideLayout543.xml" ContentType="application/vnd.openxmlformats-officedocument.presentationml.slideLayout+xml"/>
  <Override PartName="/ppt/slideLayouts/slideLayout544.xml" ContentType="application/vnd.openxmlformats-officedocument.presentationml.slideLayout+xml"/>
  <Override PartName="/ppt/slideLayouts/slideLayout545.xml" ContentType="application/vnd.openxmlformats-officedocument.presentationml.slideLayout+xml"/>
  <Override PartName="/ppt/slideLayouts/slideLayout546.xml" ContentType="application/vnd.openxmlformats-officedocument.presentationml.slideLayout+xml"/>
  <Override PartName="/ppt/slideLayouts/slideLayout547.xml" ContentType="application/vnd.openxmlformats-officedocument.presentationml.slideLayout+xml"/>
  <Override PartName="/ppt/theme/theme17.xml" ContentType="application/vnd.openxmlformats-officedocument.theme+xml"/>
  <Override PartName="/ppt/theme/theme18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94" r:id="rId2"/>
    <p:sldMasterId id="2147483728" r:id="rId3"/>
    <p:sldMasterId id="2147483762" r:id="rId4"/>
    <p:sldMasterId id="2147483796" r:id="rId5"/>
    <p:sldMasterId id="2147483830" r:id="rId6"/>
    <p:sldMasterId id="2147483864" r:id="rId7"/>
    <p:sldMasterId id="2147483898" r:id="rId8"/>
    <p:sldMasterId id="2147483932" r:id="rId9"/>
    <p:sldMasterId id="2147483966" r:id="rId10"/>
    <p:sldMasterId id="2147484000" r:id="rId11"/>
    <p:sldMasterId id="2147484034" r:id="rId12"/>
    <p:sldMasterId id="2147484065" r:id="rId13"/>
    <p:sldMasterId id="2147484090" r:id="rId14"/>
    <p:sldMasterId id="2147484124" r:id="rId15"/>
    <p:sldMasterId id="2147484158" r:id="rId16"/>
    <p:sldMasterId id="2147484192" r:id="rId17"/>
  </p:sldMasterIdLst>
  <p:notesMasterIdLst>
    <p:notesMasterId r:id="rId28"/>
  </p:notesMasterIdLst>
  <p:sldIdLst>
    <p:sldId id="259" r:id="rId18"/>
    <p:sldId id="373" r:id="rId19"/>
    <p:sldId id="372" r:id="rId20"/>
    <p:sldId id="369" r:id="rId21"/>
    <p:sldId id="366" r:id="rId22"/>
    <p:sldId id="367" r:id="rId23"/>
    <p:sldId id="370" r:id="rId24"/>
    <p:sldId id="374" r:id="rId25"/>
    <p:sldId id="371" r:id="rId26"/>
    <p:sldId id="375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etroLabs 2017" id="{C13B8DA9-70EA-415A-B3E9-0AE58B5068AD}">
          <p14:sldIdLst>
            <p14:sldId id="259"/>
            <p14:sldId id="373"/>
            <p14:sldId id="372"/>
            <p14:sldId id="369"/>
            <p14:sldId id="366"/>
            <p14:sldId id="367"/>
            <p14:sldId id="370"/>
            <p14:sldId id="374"/>
            <p14:sldId id="371"/>
            <p14:sldId id="37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FFFB"/>
    <a:srgbClr val="CED2E3"/>
    <a:srgbClr val="929EBF"/>
    <a:srgbClr val="7F8C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0" autoAdjust="0"/>
    <p:restoredTop sz="86125" autoAdjust="0"/>
  </p:normalViewPr>
  <p:slideViewPr>
    <p:cSldViewPr snapToGrid="0">
      <p:cViewPr varScale="1">
        <p:scale>
          <a:sx n="73" d="100"/>
          <a:sy n="73" d="100"/>
        </p:scale>
        <p:origin x="970" y="41"/>
      </p:cViewPr>
      <p:guideLst/>
    </p:cSldViewPr>
  </p:slideViewPr>
  <p:outlineViewPr>
    <p:cViewPr>
      <p:scale>
        <a:sx n="33" d="100"/>
        <a:sy n="33" d="100"/>
      </p:scale>
      <p:origin x="0" y="-449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1.xml"/><Relationship Id="rId26" Type="http://schemas.openxmlformats.org/officeDocument/2006/relationships/slide" Target="slides/slide9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4.xml"/><Relationship Id="rId7" Type="http://schemas.openxmlformats.org/officeDocument/2006/relationships/slideMaster" Target="slideMasters/slideMaster7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25" Type="http://schemas.openxmlformats.org/officeDocument/2006/relationships/slide" Target="slides/slide8.xml"/><Relationship Id="rId2" Type="http://schemas.openxmlformats.org/officeDocument/2006/relationships/slideMaster" Target="slideMasters/slideMaster2.xml"/><Relationship Id="rId16" Type="http://schemas.openxmlformats.org/officeDocument/2006/relationships/slideMaster" Target="slideMasters/slideMaster16.xml"/><Relationship Id="rId20" Type="http://schemas.openxmlformats.org/officeDocument/2006/relationships/slide" Target="slides/slide3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7.xml"/><Relationship Id="rId32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Master" Target="slideMasters/slideMaster15.xml"/><Relationship Id="rId23" Type="http://schemas.openxmlformats.org/officeDocument/2006/relationships/slide" Target="slides/slide6.xml"/><Relationship Id="rId28" Type="http://schemas.openxmlformats.org/officeDocument/2006/relationships/notesMaster" Target="notesMasters/notesMaster1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2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Master" Target="slideMasters/slideMaster14.xml"/><Relationship Id="rId22" Type="http://schemas.openxmlformats.org/officeDocument/2006/relationships/slide" Target="slides/slide5.xml"/><Relationship Id="rId27" Type="http://schemas.openxmlformats.org/officeDocument/2006/relationships/slide" Target="slides/slide10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057404-EEED-43AE-B0B1-5B095D68051C}" type="datetimeFigureOut">
              <a:rPr lang="en-US" smtClean="0"/>
              <a:t>12/6/2017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5B296A-AFD5-4CDC-8AC5-26ECC7B211F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65349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4.xml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4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4.xml"/></Relationships>
</file>

<file path=ppt/slideLayouts/_rels/slideLayout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4.xml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4.xml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4.xml"/></Relationships>
</file>

<file path=ppt/slideLayouts/_rels/slideLayout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5.xml"/></Relationships>
</file>

<file path=ppt/slideLayouts/_rels/slideLayout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5.xml"/></Relationships>
</file>

<file path=ppt/slideLayouts/_rels/slideLayout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5.xml"/></Relationships>
</file>

<file path=ppt/slideLayouts/_rels/slideLayout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5.xml"/></Relationships>
</file>

<file path=ppt/slideLayouts/_rels/slideLayout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5.xml"/></Relationships>
</file>

<file path=ppt/slideLayouts/_rels/slideLayout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6.xml"/></Relationships>
</file>

<file path=ppt/slideLayouts/_rels/slideLayout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6.xml"/></Relationships>
</file>

<file path=ppt/slideLayouts/_rels/slideLayout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6.xml"/></Relationships>
</file>

<file path=ppt/slideLayouts/_rels/slideLayout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6.xml"/></Relationships>
</file>

<file path=ppt/slideLayouts/_rels/slideLayout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6.xml"/></Relationships>
</file>

<file path=ppt/slideLayouts/_rels/slideLayout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6.xml"/></Relationships>
</file>

<file path=ppt/slideLayouts/_rels/slideLayout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6.xml"/></Relationships>
</file>

<file path=ppt/slideLayouts/_rels/slideLayout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6.xml"/></Relationships>
</file>

<file path=ppt/slideLayouts/_rels/slideLayout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6.xml"/></Relationships>
</file>

<file path=ppt/slideLayouts/_rels/slideLayout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7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7.xml"/></Relationships>
</file>

<file path=ppt/slideLayouts/_rels/slideLayout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7.xml"/></Relationships>
</file>

<file path=ppt/slideLayouts/_rels/slideLayout2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7.xml"/></Relationships>
</file>

<file path=ppt/slideLayouts/_rels/slideLayout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7.xml"/></Relationships>
</file>

<file path=ppt/slideLayouts/_rels/slideLayout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7.xml"/></Relationships>
</file>

<file path=ppt/slideLayouts/_rels/slideLayout2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7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7.xml"/></Relationships>
</file>

<file path=ppt/slideLayouts/_rels/slideLayout2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7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7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7.xml"/></Relationships>
</file>

<file path=ppt/slideLayouts/_rels/slideLayout2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7.xml"/></Relationships>
</file>

<file path=ppt/slideLayouts/_rels/slideLayout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8.xml"/></Relationships>
</file>

<file path=ppt/slideLayouts/_rels/slideLayout2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8.xml"/></Relationships>
</file>

<file path=ppt/slideLayouts/_rels/slideLayout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8.xml"/></Relationships>
</file>

<file path=ppt/slideLayouts/_rels/slideLayout2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.xml"/></Relationships>
</file>

<file path=ppt/slideLayouts/_rels/slideLayout2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.xml"/></Relationships>
</file>

<file path=ppt/slideLayouts/_rels/slideLayout2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.xml"/></Relationships>
</file>

<file path=ppt/slideLayouts/_rels/slideLayout2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8.xml"/></Relationships>
</file>

<file path=ppt/slideLayouts/_rels/slideLayout2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8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8.xml"/></Relationships>
</file>

<file path=ppt/slideLayouts/_rels/slideLayout2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8.xml"/></Relationships>
</file>

<file path=ppt/slideLayouts/_rels/slideLayout2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8.xml"/></Relationships>
</file>

<file path=ppt/slideLayouts/_rels/slideLayout2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8.xml"/></Relationships>
</file>

<file path=ppt/slideLayouts/_rels/slideLayout2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8.xml"/></Relationships>
</file>

<file path=ppt/slideLayouts/_rels/slideLayout2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8.xml"/></Relationships>
</file>

<file path=ppt/slideLayouts/_rels/slideLayout2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8.xml"/></Relationships>
</file>

<file path=ppt/slideLayouts/_rels/slideLayout2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9.xml"/></Relationships>
</file>

<file path=ppt/slideLayouts/_rels/slideLayout2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9.xml"/></Relationships>
</file>

<file path=ppt/slideLayouts/_rels/slideLayout2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9.xml"/></Relationships>
</file>

<file path=ppt/slideLayouts/_rels/slideLayout2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9.xml"/></Relationships>
</file>

<file path=ppt/slideLayouts/_rels/slideLayout2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9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9.xml"/></Relationships>
</file>

<file path=ppt/slideLayouts/_rels/slideLayout2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9.xml"/></Relationships>
</file>

<file path=ppt/slideLayouts/_rels/slideLayout2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9.xml"/></Relationships>
</file>

<file path=ppt/slideLayouts/_rels/slideLayout2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9.xml"/></Relationships>
</file>

<file path=ppt/slideLayouts/_rels/slideLayout2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9.xml"/></Relationships>
</file>

<file path=ppt/slideLayouts/_rels/slideLayout2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9.xml"/></Relationships>
</file>

<file path=ppt/slideLayouts/_rels/slideLayout2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9.xml"/></Relationships>
</file>

<file path=ppt/slideLayouts/_rels/slideLayout2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9.xml"/></Relationships>
</file>

<file path=ppt/slideLayouts/_rels/slideLayout2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9.xml"/></Relationships>
</file>

<file path=ppt/slideLayouts/_rels/slideLayout2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9.xml"/></Relationships>
</file>

<file path=ppt/slideLayouts/_rels/slideLayout2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0.xml"/></Relationships>
</file>

<file path=ppt/slideLayouts/_rels/slideLayout2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0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0.xml"/></Relationships>
</file>

<file path=ppt/slideLayouts/_rels/slideLayout3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0.xml"/></Relationships>
</file>

<file path=ppt/slideLayouts/_rels/slideLayout3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0.xml"/></Relationships>
</file>

<file path=ppt/slideLayouts/_rels/slideLayout3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0.xml"/></Relationships>
</file>

<file path=ppt/slideLayouts/_rels/slideLayout3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0.xml"/></Relationships>
</file>

<file path=ppt/slideLayouts/_rels/slideLayout3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0.xml"/></Relationships>
</file>

<file path=ppt/slideLayouts/_rels/slideLayout3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0.xml"/></Relationships>
</file>

<file path=ppt/slideLayouts/_rels/slideLayout3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0.xml"/></Relationships>
</file>

<file path=ppt/slideLayouts/_rels/slideLayout3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0.xml"/></Relationships>
</file>

<file path=ppt/slideLayouts/_rels/slideLayout3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0.xml"/></Relationships>
</file>

<file path=ppt/slideLayouts/_rels/slideLayout3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0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0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0.xml"/></Relationships>
</file>

<file path=ppt/slideLayouts/_rels/slideLayout3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1.xml"/></Relationships>
</file>

<file path=ppt/slideLayouts/_rels/slideLayout3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1.xml"/></Relationships>
</file>

<file path=ppt/slideLayouts/_rels/slideLayout3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1.xml"/></Relationships>
</file>

<file path=ppt/slideLayouts/_rels/slideLayout3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1.xml"/></Relationships>
</file>

<file path=ppt/slideLayouts/_rels/slideLayout3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1.xml"/></Relationships>
</file>

<file path=ppt/slideLayouts/_rels/slideLayout3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1.xml"/></Relationships>
</file>

<file path=ppt/slideLayouts/_rels/slideLayout3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1.xml"/></Relationships>
</file>

<file path=ppt/slideLayouts/_rels/slideLayout3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1.xml"/></Relationships>
</file>

<file path=ppt/slideLayouts/_rels/slideLayout3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3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1.xml"/></Relationships>
</file>

<file path=ppt/slideLayouts/_rels/slideLayout3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3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1.xml"/></Relationships>
</file>

<file path=ppt/slideLayouts/_rels/slideLayout3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1.xml"/></Relationships>
</file>

<file path=ppt/slideLayouts/_rels/slideLayout3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1.xml"/></Relationships>
</file>

<file path=ppt/slideLayouts/_rels/slideLayout3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3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1.xml"/></Relationships>
</file>

<file path=ppt/slideLayouts/_rels/slideLayout3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1.xml"/></Relationships>
</file>

<file path=ppt/slideLayouts/_rels/slideLayout3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2.xml"/></Relationships>
</file>

<file path=ppt/slideLayouts/_rels/slideLayout3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2.xml"/></Relationships>
</file>

<file path=ppt/slideLayouts/_rels/slideLayout3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2.xml"/></Relationships>
</file>

<file path=ppt/slideLayouts/_rels/slideLayout3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2.xml"/></Relationships>
</file>

<file path=ppt/slideLayouts/_rels/slideLayout3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2.xml"/></Relationships>
</file>

<file path=ppt/slideLayouts/_rels/slideLayout3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2.xml"/></Relationships>
</file>

<file path=ppt/slideLayouts/_rels/slideLayout3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2.xml"/></Relationships>
</file>

<file path=ppt/slideLayouts/_rels/slideLayout3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2.xml"/></Relationships>
</file>

<file path=ppt/slideLayouts/_rels/slideLayout3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2.xml"/></Relationships>
</file>

<file path=ppt/slideLayouts/_rels/slideLayout3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2.xml"/></Relationships>
</file>

<file path=ppt/slideLayouts/_rels/slideLayout3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2.xml"/></Relationships>
</file>

<file path=ppt/slideLayouts/_rels/slideLayout3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2.xml"/></Relationships>
</file>

<file path=ppt/slideLayouts/_rels/slideLayout3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2.xml"/></Relationships>
</file>

<file path=ppt/slideLayouts/_rels/slideLayout3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3.xml"/></Relationships>
</file>

<file path=ppt/slideLayouts/_rels/slideLayout3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3.xml"/></Relationships>
</file>

<file path=ppt/slideLayouts/_rels/slideLayout3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3.xml"/><Relationship Id="rId4" Type="http://schemas.openxmlformats.org/officeDocument/2006/relationships/image" Target="../media/image15.png"/></Relationships>
</file>

<file path=ppt/slideLayouts/_rels/slideLayout3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4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3.xml"/></Relationships>
</file>

<file path=ppt/slideLayouts/_rels/slideLayout4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3.xml"/></Relationships>
</file>

<file path=ppt/slideLayouts/_rels/slideLayout4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Master" Target="../slideMasters/slideMaster13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4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3.xml"/></Relationships>
</file>

<file path=ppt/slideLayouts/_rels/slideLayout4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4.xml"/></Relationships>
</file>

<file path=ppt/slideLayouts/_rels/slideLayout4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4.xml"/></Relationships>
</file>

<file path=ppt/slideLayouts/_rels/slideLayout4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4.xml"/></Relationships>
</file>

<file path=ppt/slideLayouts/_rels/slideLayout4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4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4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4.xml"/></Relationships>
</file>

<file path=ppt/slideLayouts/_rels/slideLayout4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4.xml"/></Relationships>
</file>

<file path=ppt/slideLayouts/_rels/slideLayout4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4.xml"/></Relationships>
</file>

<file path=ppt/slideLayouts/_rels/slideLayout4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4.xml"/></Relationships>
</file>

<file path=ppt/slideLayouts/_rels/slideLayout4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4.xml"/></Relationships>
</file>

<file path=ppt/slideLayouts/_rels/slideLayout4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4.xml"/></Relationships>
</file>

<file path=ppt/slideLayouts/_rels/slideLayout4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4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4.xml"/></Relationships>
</file>

<file path=ppt/slideLayouts/_rels/slideLayout4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4.xml"/></Relationships>
</file>

<file path=ppt/slideLayouts/_rels/slideLayout4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4.xml"/></Relationships>
</file>

<file path=ppt/slideLayouts/_rels/slideLayout4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4.xml"/></Relationships>
</file>

<file path=ppt/slideLayouts/_rels/slideLayout4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4.xml"/></Relationships>
</file>

<file path=ppt/slideLayouts/_rels/slideLayout4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5.xml"/></Relationships>
</file>

<file path=ppt/slideLayouts/_rels/slideLayout4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5.xml"/></Relationships>
</file>

<file path=ppt/slideLayouts/_rels/slideLayout4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5.xml"/></Relationships>
</file>

<file path=ppt/slideLayouts/_rels/slideLayout4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5.xml"/></Relationships>
</file>

<file path=ppt/slideLayouts/_rels/slideLayout4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5.xml"/></Relationships>
</file>

<file path=ppt/slideLayouts/_rels/slideLayout4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5.xml"/></Relationships>
</file>

<file path=ppt/slideLayouts/_rels/slideLayout4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5.xml"/></Relationships>
</file>

<file path=ppt/slideLayouts/_rels/slideLayout4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5.xml"/></Relationships>
</file>

<file path=ppt/slideLayouts/_rels/slideLayout4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5.xml"/></Relationships>
</file>

<file path=ppt/slideLayouts/_rels/slideLayout4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5.xml"/></Relationships>
</file>

<file path=ppt/slideLayouts/_rels/slideLayout4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5.xml"/></Relationships>
</file>

<file path=ppt/slideLayouts/_rels/slideLayout4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5.xml"/></Relationships>
</file>

<file path=ppt/slideLayouts/_rels/slideLayout4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5.xml"/></Relationships>
</file>

<file path=ppt/slideLayouts/_rels/slideLayout4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6.xml"/></Relationships>
</file>

<file path=ppt/slideLayouts/_rels/slideLayout4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6.xml"/></Relationships>
</file>

<file path=ppt/slideLayouts/_rels/slideLayout4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6.xml"/></Relationships>
</file>

<file path=ppt/slideLayouts/_rels/slideLayout4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6.xml"/></Relationships>
</file>

<file path=ppt/slideLayouts/_rels/slideLayout4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6.xml"/></Relationships>
</file>

<file path=ppt/slideLayouts/_rels/slideLayout4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6.xml"/></Relationships>
</file>

<file path=ppt/slideLayouts/_rels/slideLayout4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6.xml"/></Relationships>
</file>

<file path=ppt/slideLayouts/_rels/slideLayout4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6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6.xml"/></Relationships>
</file>

<file path=ppt/slideLayouts/_rels/slideLayout4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6.xml"/></Relationships>
</file>

<file path=ppt/slideLayouts/_rels/slideLayout4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4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4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4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4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4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4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4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6.xml"/></Relationships>
</file>

<file path=ppt/slideLayouts/_rels/slideLayout5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6.xml"/></Relationships>
</file>

<file path=ppt/slideLayouts/_rels/slideLayout5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6.xml"/></Relationships>
</file>

<file path=ppt/slideLayouts/_rels/slideLayout5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6.xml"/></Relationships>
</file>

<file path=ppt/slideLayouts/_rels/slideLayout5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6.xml"/></Relationships>
</file>

<file path=ppt/slideLayouts/_rels/slideLayout5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7.xml"/></Relationships>
</file>

<file path=ppt/slideLayouts/_rels/slideLayout5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7.xml"/></Relationships>
</file>

<file path=ppt/slideLayouts/_rels/slideLayout5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7.xml"/></Relationships>
</file>

<file path=ppt/slideLayouts/_rels/slideLayout5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7.xml"/></Relationships>
</file>

<file path=ppt/slideLayouts/_rels/slideLayout5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7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7.xml"/></Relationships>
</file>

<file path=ppt/slideLayouts/_rels/slideLayout5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7.xml"/></Relationships>
</file>

<file path=ppt/slideLayouts/_rels/slideLayout5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7.xml"/></Relationships>
</file>

<file path=ppt/slideLayouts/_rels/slideLayout5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7.xml"/></Relationships>
</file>

<file path=ppt/slideLayouts/_rels/slideLayout5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7.xml"/></Relationships>
</file>

<file path=ppt/slideLayouts/_rels/slideLayout5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5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7.xml"/></Relationships>
</file>

<file path=ppt/slideLayouts/_rels/slideLayout5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7.xml"/></Relationships>
</file>

<file path=ppt/slideLayouts/_rels/slideLayout5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7.xml"/></Relationships>
</file>

<file path=ppt/slideLayouts/_rels/slideLayout5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5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7.xml"/></Relationships>
</file>

<file path=ppt/slideLayouts/_rels/slideLayout5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7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214461" cy="6870635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59" y="387110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256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ea typeface="Arial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330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214461" cy="6870635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59" y="387110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550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12214459" cy="6870633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86302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>
              <a:defRPr lang="en-US" sz="7200" i="0" dirty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>
              <a:lnSpc>
                <a:spcPct val="100000"/>
              </a:lnSpc>
              <a:spcAft>
                <a:spcPts val="0"/>
              </a:spcAft>
            </a:pPr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818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12214459" cy="6870633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59" y="384153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887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85722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926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92217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449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92217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543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1"/>
            <a:ext cx="12209037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388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209040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985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1"/>
            <a:ext cx="12209037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072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ea typeface="Arial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642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_body cop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solidFill>
                  <a:schemeClr val="tx2"/>
                </a:solidFill>
                <a:latin typeface="+mn-lt"/>
                <a:ea typeface="Arial"/>
              </a:defRPr>
            </a:lvl1pPr>
            <a:lvl2pPr marL="455071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solidFill>
                  <a:schemeClr val="tx2"/>
                </a:solidFill>
                <a:latin typeface="+mn-lt"/>
                <a:ea typeface="Arial"/>
              </a:defRPr>
            </a:lvl2pPr>
            <a:lvl3pPr marL="918610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solidFill>
                  <a:schemeClr val="tx2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490866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_body cop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solidFill>
                  <a:schemeClr val="tx2"/>
                </a:solidFill>
                <a:latin typeface="+mn-lt"/>
                <a:ea typeface="Arial"/>
              </a:defRPr>
            </a:lvl1pPr>
            <a:lvl2pPr marL="455071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solidFill>
                  <a:schemeClr val="tx2"/>
                </a:solidFill>
                <a:latin typeface="+mn-lt"/>
                <a:ea typeface="Arial"/>
              </a:defRPr>
            </a:lvl2pPr>
            <a:lvl3pPr marL="918610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solidFill>
                  <a:schemeClr val="tx2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067802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_Bulleted body cop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973308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w/subhea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3"/>
            <a:ext cx="10607040" cy="853440"/>
          </a:xfrm>
          <a:prstGeom prst="rect">
            <a:avLst/>
          </a:prstGeom>
        </p:spPr>
        <p:txBody>
          <a:bodyPr lIns="0" rIns="0">
            <a:normAutofit/>
          </a:bodyPr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10356"/>
            <a:ext cx="10613896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106108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087835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two column 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1244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1"/>
          </p:nvPr>
        </p:nvSpPr>
        <p:spPr>
          <a:xfrm>
            <a:off x="5835651" y="1703918"/>
            <a:ext cx="51371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854024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lef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1951"/>
            <a:ext cx="5726959" cy="108644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014978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left w/subhea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5408"/>
            <a:ext cx="6487072" cy="648443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023213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594670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left w/subhead and two line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0" y="365760"/>
            <a:ext cx="5730240" cy="1121069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</a:t>
            </a:r>
            <a:br>
              <a:rPr lang="en-US" dirty="0" smtClean="0"/>
            </a:br>
            <a:r>
              <a:rPr lang="en-US" dirty="0" smtClean="0"/>
              <a:t>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84489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57213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928533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Header no body cop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63010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6246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30147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60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_Bulleted body cop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340784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ea typeface="Arial"/>
              </a:defRPr>
            </a:lvl1pPr>
          </a:lstStyle>
          <a:p>
            <a:r>
              <a:rPr lang="en-US" dirty="0" smtClean="0"/>
              <a:t>Click to edit divider slide title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545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_Granite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626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_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1pPr>
            <a:lvl2pPr marL="455071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2pPr>
            <a:lvl3pPr marL="918610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654064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_Bulleted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713297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3"/>
            <a:ext cx="10607040" cy="853440"/>
          </a:xfrm>
          <a:prstGeom prst="rect">
            <a:avLst/>
          </a:prstGeom>
        </p:spPr>
        <p:txBody>
          <a:bodyPr lIns="0" rIns="0">
            <a:normAutofit/>
          </a:bodyPr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10356"/>
            <a:ext cx="10613896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106108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25033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1244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1"/>
          </p:nvPr>
        </p:nvSpPr>
        <p:spPr>
          <a:xfrm>
            <a:off x="5835651" y="1703918"/>
            <a:ext cx="51371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123530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1951"/>
            <a:ext cx="5726959" cy="108644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789707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5408"/>
            <a:ext cx="6487072" cy="648443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023213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7977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with subhead and two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0" y="365760"/>
            <a:ext cx="5730240" cy="1121069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</a:t>
            </a:r>
            <a:br>
              <a:rPr lang="en-US" dirty="0" smtClean="0"/>
            </a:br>
            <a:r>
              <a:rPr lang="en-US" dirty="0" smtClean="0"/>
              <a:t>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84489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57213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634323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no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63010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538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w/subhea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3"/>
            <a:ext cx="10607040" cy="853440"/>
          </a:xfrm>
          <a:prstGeom prst="rect">
            <a:avLst/>
          </a:prstGeom>
        </p:spPr>
        <p:txBody>
          <a:bodyPr lIns="0" rIns="0">
            <a:normAutofit/>
          </a:bodyPr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10356"/>
            <a:ext cx="10613896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106108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985659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52510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 Granite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602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 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098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214461" cy="6870635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59" y="387110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275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12214459" cy="6870633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86302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>
              <a:defRPr lang="en-US" sz="7200" i="0" dirty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>
              <a:lnSpc>
                <a:spcPct val="100000"/>
              </a:lnSpc>
              <a:spcAft>
                <a:spcPts val="0"/>
              </a:spcAft>
            </a:pPr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62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12214459" cy="6870633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59" y="384153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978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85722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496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92217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228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92217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728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1"/>
            <a:ext cx="12209037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371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two column 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1244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1"/>
          </p:nvPr>
        </p:nvSpPr>
        <p:spPr>
          <a:xfrm>
            <a:off x="5835651" y="1703918"/>
            <a:ext cx="51371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032470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209040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526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1"/>
            <a:ext cx="12209037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128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ea typeface="Arial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253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_body cop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solidFill>
                  <a:schemeClr val="tx2"/>
                </a:solidFill>
                <a:latin typeface="+mn-lt"/>
                <a:ea typeface="Arial"/>
              </a:defRPr>
            </a:lvl1pPr>
            <a:lvl2pPr marL="455071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solidFill>
                  <a:schemeClr val="tx2"/>
                </a:solidFill>
                <a:latin typeface="+mn-lt"/>
                <a:ea typeface="Arial"/>
              </a:defRPr>
            </a:lvl2pPr>
            <a:lvl3pPr marL="918610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solidFill>
                  <a:schemeClr val="tx2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669374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_Bulleted body cop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214427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w/subhea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3"/>
            <a:ext cx="10607040" cy="853440"/>
          </a:xfrm>
          <a:prstGeom prst="rect">
            <a:avLst/>
          </a:prstGeom>
        </p:spPr>
        <p:txBody>
          <a:bodyPr lIns="0" rIns="0">
            <a:normAutofit/>
          </a:bodyPr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10356"/>
            <a:ext cx="10613896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106108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75999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two column 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1244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1"/>
          </p:nvPr>
        </p:nvSpPr>
        <p:spPr>
          <a:xfrm>
            <a:off x="5835651" y="1703918"/>
            <a:ext cx="51371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651886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lef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1951"/>
            <a:ext cx="5726959" cy="108644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132743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left w/subhea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5408"/>
            <a:ext cx="6487072" cy="648443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023213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294159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left w/subhead and two line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0" y="365760"/>
            <a:ext cx="5730240" cy="1121069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</a:t>
            </a:r>
            <a:br>
              <a:rPr lang="en-US" dirty="0" smtClean="0"/>
            </a:br>
            <a:r>
              <a:rPr lang="en-US" dirty="0" smtClean="0"/>
              <a:t>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84489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57213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157799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lef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1951"/>
            <a:ext cx="5726959" cy="108644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867433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Header no body cop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63010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7630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77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557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ea typeface="Arial"/>
              </a:defRPr>
            </a:lvl1pPr>
          </a:lstStyle>
          <a:p>
            <a:r>
              <a:rPr lang="en-US" dirty="0" smtClean="0"/>
              <a:t>Click to edit divider slide title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212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_Granite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459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_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1pPr>
            <a:lvl2pPr marL="455071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2pPr>
            <a:lvl3pPr marL="918610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502072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_Bulleted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615737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3"/>
            <a:ext cx="10607040" cy="853440"/>
          </a:xfrm>
          <a:prstGeom prst="rect">
            <a:avLst/>
          </a:prstGeom>
        </p:spPr>
        <p:txBody>
          <a:bodyPr lIns="0" rIns="0">
            <a:normAutofit/>
          </a:bodyPr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10356"/>
            <a:ext cx="10613896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106108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619785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1244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1"/>
          </p:nvPr>
        </p:nvSpPr>
        <p:spPr>
          <a:xfrm>
            <a:off x="5835651" y="1703918"/>
            <a:ext cx="51371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887494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1951"/>
            <a:ext cx="5726959" cy="108644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991838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left w/subhea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5408"/>
            <a:ext cx="6487072" cy="648443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023213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074745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5408"/>
            <a:ext cx="6487072" cy="648443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023213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272059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with subhead and two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0" y="365760"/>
            <a:ext cx="5730240" cy="1121069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</a:t>
            </a:r>
            <a:br>
              <a:rPr lang="en-US" dirty="0" smtClean="0"/>
            </a:br>
            <a:r>
              <a:rPr lang="en-US" dirty="0" smtClean="0"/>
              <a:t>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84489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57213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946483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no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63010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9783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00841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 Granite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766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 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999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214461" cy="6870635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59" y="387110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822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12214459" cy="6870633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86302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>
              <a:defRPr lang="en-US" sz="7200" i="0" dirty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>
              <a:lnSpc>
                <a:spcPct val="100000"/>
              </a:lnSpc>
              <a:spcAft>
                <a:spcPts val="0"/>
              </a:spcAft>
            </a:pPr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62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12214459" cy="6870633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59" y="384153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488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85722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034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left w/subhead and two line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0" y="365760"/>
            <a:ext cx="5730240" cy="1121069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</a:t>
            </a:r>
            <a:br>
              <a:rPr lang="en-US" dirty="0" smtClean="0"/>
            </a:br>
            <a:r>
              <a:rPr lang="en-US" dirty="0" smtClean="0"/>
              <a:t>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84489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57213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524236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92217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5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92217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116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1"/>
            <a:ext cx="12209037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788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209040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884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1"/>
            <a:ext cx="12209037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873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ea typeface="Arial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456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_body cop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solidFill>
                  <a:schemeClr val="tx2"/>
                </a:solidFill>
                <a:latin typeface="+mn-lt"/>
                <a:ea typeface="Arial"/>
              </a:defRPr>
            </a:lvl1pPr>
            <a:lvl2pPr marL="455071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solidFill>
                  <a:schemeClr val="tx2"/>
                </a:solidFill>
                <a:latin typeface="+mn-lt"/>
                <a:ea typeface="Arial"/>
              </a:defRPr>
            </a:lvl2pPr>
            <a:lvl3pPr marL="918610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solidFill>
                  <a:schemeClr val="tx2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512318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_Bulleted body cop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189324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w/subhea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3"/>
            <a:ext cx="10607040" cy="853440"/>
          </a:xfrm>
          <a:prstGeom prst="rect">
            <a:avLst/>
          </a:prstGeom>
        </p:spPr>
        <p:txBody>
          <a:bodyPr lIns="0" rIns="0">
            <a:normAutofit/>
          </a:bodyPr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10356"/>
            <a:ext cx="10613896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106108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579031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two column 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1244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1"/>
          </p:nvPr>
        </p:nvSpPr>
        <p:spPr>
          <a:xfrm>
            <a:off x="5835651" y="1703918"/>
            <a:ext cx="51371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666790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Header no body cop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63010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628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lef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1951"/>
            <a:ext cx="5726959" cy="108644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41042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left w/subhea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5408"/>
            <a:ext cx="6487072" cy="648443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023213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57894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left w/subhead and two line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0" y="365760"/>
            <a:ext cx="5730240" cy="1121069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</a:t>
            </a:r>
            <a:br>
              <a:rPr lang="en-US" dirty="0" smtClean="0"/>
            </a:br>
            <a:r>
              <a:rPr lang="en-US" dirty="0" smtClean="0"/>
              <a:t>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84489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57213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517757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Header no body cop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63010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2894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7989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938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ea typeface="Arial"/>
              </a:defRPr>
            </a:lvl1pPr>
          </a:lstStyle>
          <a:p>
            <a:r>
              <a:rPr lang="en-US" dirty="0" smtClean="0"/>
              <a:t>Click to edit divider slide title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872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_Granite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862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_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1pPr>
            <a:lvl2pPr marL="455071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2pPr>
            <a:lvl3pPr marL="918610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998166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_Bulleted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073072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11900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3"/>
            <a:ext cx="10607040" cy="853440"/>
          </a:xfrm>
          <a:prstGeom prst="rect">
            <a:avLst/>
          </a:prstGeom>
        </p:spPr>
        <p:txBody>
          <a:bodyPr lIns="0" rIns="0">
            <a:normAutofit/>
          </a:bodyPr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10356"/>
            <a:ext cx="10613896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106108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552602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1244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1"/>
          </p:nvPr>
        </p:nvSpPr>
        <p:spPr>
          <a:xfrm>
            <a:off x="5835651" y="1703918"/>
            <a:ext cx="51371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245385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1951"/>
            <a:ext cx="5726959" cy="108644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077690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5408"/>
            <a:ext cx="6487072" cy="648443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023213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443130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with subhead and two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0" y="365760"/>
            <a:ext cx="5730240" cy="1121069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</a:t>
            </a:r>
            <a:br>
              <a:rPr lang="en-US" dirty="0" smtClean="0"/>
            </a:br>
            <a:r>
              <a:rPr lang="en-US" dirty="0" smtClean="0"/>
              <a:t>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84489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57213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256677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no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63010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2462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96106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 Granite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81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 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039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214461" cy="6870635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59" y="387110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122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12214459" cy="6870633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86302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>
              <a:defRPr lang="en-US" sz="7200" i="0" dirty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>
              <a:lnSpc>
                <a:spcPct val="100000"/>
              </a:lnSpc>
              <a:spcAft>
                <a:spcPts val="0"/>
              </a:spcAft>
            </a:pPr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894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073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12214459" cy="6870633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86302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>
              <a:defRPr lang="en-US" sz="7200" i="0" dirty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>
              <a:lnSpc>
                <a:spcPct val="100000"/>
              </a:lnSpc>
              <a:spcAft>
                <a:spcPts val="0"/>
              </a:spcAft>
            </a:pPr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52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12214459" cy="6870633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59" y="384153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145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85722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143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92217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448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92217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197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1"/>
            <a:ext cx="12209037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548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209040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333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1"/>
            <a:ext cx="12209037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081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ea typeface="Arial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287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_body cop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solidFill>
                  <a:schemeClr val="tx2"/>
                </a:solidFill>
                <a:latin typeface="+mn-lt"/>
                <a:ea typeface="Arial"/>
              </a:defRPr>
            </a:lvl1pPr>
            <a:lvl2pPr marL="455071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solidFill>
                  <a:schemeClr val="tx2"/>
                </a:solidFill>
                <a:latin typeface="+mn-lt"/>
                <a:ea typeface="Arial"/>
              </a:defRPr>
            </a:lvl2pPr>
            <a:lvl3pPr marL="918610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solidFill>
                  <a:schemeClr val="tx2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744875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ea typeface="Arial"/>
              </a:defRPr>
            </a:lvl1pPr>
          </a:lstStyle>
          <a:p>
            <a:r>
              <a:rPr lang="en-US" dirty="0" smtClean="0"/>
              <a:t>Click to edit divider slide title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762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_Bulleted body cop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454321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w/subhea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3"/>
            <a:ext cx="10607040" cy="853440"/>
          </a:xfrm>
          <a:prstGeom prst="rect">
            <a:avLst/>
          </a:prstGeom>
        </p:spPr>
        <p:txBody>
          <a:bodyPr lIns="0" rIns="0">
            <a:normAutofit/>
          </a:bodyPr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10356"/>
            <a:ext cx="10613896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106108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054505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two column 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1244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1"/>
          </p:nvPr>
        </p:nvSpPr>
        <p:spPr>
          <a:xfrm>
            <a:off x="5835651" y="1703918"/>
            <a:ext cx="51371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650513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lef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1951"/>
            <a:ext cx="5726959" cy="108644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81826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left w/subhea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5408"/>
            <a:ext cx="6487072" cy="648443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023213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680582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left w/subhead and two line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0" y="365760"/>
            <a:ext cx="5730240" cy="1121069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</a:t>
            </a:r>
            <a:br>
              <a:rPr lang="en-US" dirty="0" smtClean="0"/>
            </a:br>
            <a:r>
              <a:rPr lang="en-US" dirty="0" smtClean="0"/>
              <a:t>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84489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57213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179009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Header no body cop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63010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2245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3746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982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ea typeface="Arial"/>
              </a:defRPr>
            </a:lvl1pPr>
          </a:lstStyle>
          <a:p>
            <a:r>
              <a:rPr lang="en-US" dirty="0" smtClean="0"/>
              <a:t>Click to edit divider slide title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656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_Granite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104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_Granite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065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_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1pPr>
            <a:lvl2pPr marL="455071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2pPr>
            <a:lvl3pPr marL="918610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241390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_Bulleted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23147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3"/>
            <a:ext cx="10607040" cy="853440"/>
          </a:xfrm>
          <a:prstGeom prst="rect">
            <a:avLst/>
          </a:prstGeom>
        </p:spPr>
        <p:txBody>
          <a:bodyPr lIns="0" rIns="0">
            <a:normAutofit/>
          </a:bodyPr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10356"/>
            <a:ext cx="10613896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106108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58695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1244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1"/>
          </p:nvPr>
        </p:nvSpPr>
        <p:spPr>
          <a:xfrm>
            <a:off x="5835651" y="1703918"/>
            <a:ext cx="51371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006070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1951"/>
            <a:ext cx="5726959" cy="108644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314508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5408"/>
            <a:ext cx="6487072" cy="648443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023213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678172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with subhead and two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0" y="365760"/>
            <a:ext cx="5730240" cy="1121069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</a:t>
            </a:r>
            <a:br>
              <a:rPr lang="en-US" dirty="0" smtClean="0"/>
            </a:br>
            <a:r>
              <a:rPr lang="en-US" dirty="0" smtClean="0"/>
              <a:t>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84489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57213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612547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no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63010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9775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83165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_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1pPr>
            <a:lvl2pPr marL="455071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2pPr>
            <a:lvl3pPr marL="918610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326240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 Granite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795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 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164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214461" cy="6870635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59" y="387110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557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12214459" cy="6870633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86302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>
              <a:defRPr lang="en-US" sz="7200" i="0" dirty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>
              <a:lnSpc>
                <a:spcPct val="100000"/>
              </a:lnSpc>
              <a:spcAft>
                <a:spcPts val="0"/>
              </a:spcAft>
            </a:pPr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853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12214459" cy="6870633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59" y="384153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085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85722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062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92217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710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92217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198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1"/>
            <a:ext cx="12209037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08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209040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458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_Bulleted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082461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1"/>
            <a:ext cx="12209037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422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ea typeface="Arial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908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_body cop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solidFill>
                  <a:schemeClr val="tx2"/>
                </a:solidFill>
                <a:latin typeface="+mn-lt"/>
                <a:ea typeface="Arial"/>
              </a:defRPr>
            </a:lvl1pPr>
            <a:lvl2pPr marL="455071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solidFill>
                  <a:schemeClr val="tx2"/>
                </a:solidFill>
                <a:latin typeface="+mn-lt"/>
                <a:ea typeface="Arial"/>
              </a:defRPr>
            </a:lvl2pPr>
            <a:lvl3pPr marL="918610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solidFill>
                  <a:schemeClr val="tx2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108046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_Bulleted body cop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485085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w/subhea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3"/>
            <a:ext cx="10607040" cy="853440"/>
          </a:xfrm>
          <a:prstGeom prst="rect">
            <a:avLst/>
          </a:prstGeom>
        </p:spPr>
        <p:txBody>
          <a:bodyPr lIns="0" rIns="0">
            <a:normAutofit/>
          </a:bodyPr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10356"/>
            <a:ext cx="10613896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106108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187150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two column 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1244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1"/>
          </p:nvPr>
        </p:nvSpPr>
        <p:spPr>
          <a:xfrm>
            <a:off x="5835651" y="1703918"/>
            <a:ext cx="51371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836238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lef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1951"/>
            <a:ext cx="5726959" cy="108644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554408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left w/subhea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5408"/>
            <a:ext cx="6487072" cy="648443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023213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927264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left w/subhead and two line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0" y="365760"/>
            <a:ext cx="5730240" cy="1121069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</a:t>
            </a:r>
            <a:br>
              <a:rPr lang="en-US" dirty="0" smtClean="0"/>
            </a:br>
            <a:r>
              <a:rPr lang="en-US" dirty="0" smtClean="0"/>
              <a:t>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84489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57213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637204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Header no body cop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63010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554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3"/>
            <a:ext cx="10607040" cy="853440"/>
          </a:xfrm>
          <a:prstGeom prst="rect">
            <a:avLst/>
          </a:prstGeom>
        </p:spPr>
        <p:txBody>
          <a:bodyPr lIns="0" rIns="0">
            <a:normAutofit/>
          </a:bodyPr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10356"/>
            <a:ext cx="10613896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106108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966380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05277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109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ea typeface="Arial"/>
              </a:defRPr>
            </a:lvl1pPr>
          </a:lstStyle>
          <a:p>
            <a:r>
              <a:rPr lang="en-US" dirty="0" smtClean="0"/>
              <a:t>Click to edit divider slide title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457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_Granite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37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_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1pPr>
            <a:lvl2pPr marL="455071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2pPr>
            <a:lvl3pPr marL="918610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689821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_Bulleted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637281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3"/>
            <a:ext cx="10607040" cy="853440"/>
          </a:xfrm>
          <a:prstGeom prst="rect">
            <a:avLst/>
          </a:prstGeom>
        </p:spPr>
        <p:txBody>
          <a:bodyPr lIns="0" rIns="0">
            <a:normAutofit/>
          </a:bodyPr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10356"/>
            <a:ext cx="10613896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106108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13329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1244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1"/>
          </p:nvPr>
        </p:nvSpPr>
        <p:spPr>
          <a:xfrm>
            <a:off x="5835651" y="1703918"/>
            <a:ext cx="51371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50466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1951"/>
            <a:ext cx="5726959" cy="108644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008765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5408"/>
            <a:ext cx="6487072" cy="648443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023213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673195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1244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1"/>
          </p:nvPr>
        </p:nvSpPr>
        <p:spPr>
          <a:xfrm>
            <a:off x="5835651" y="1703918"/>
            <a:ext cx="51371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910515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with subhead and two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0" y="365760"/>
            <a:ext cx="5730240" cy="1121069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</a:t>
            </a:r>
            <a:br>
              <a:rPr lang="en-US" dirty="0" smtClean="0"/>
            </a:br>
            <a:r>
              <a:rPr lang="en-US" dirty="0" smtClean="0"/>
              <a:t>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84489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57213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002296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no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63010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4618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67913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 Granite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820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 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000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214461" cy="6870635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59" y="387110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472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12214459" cy="6870633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86302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>
              <a:defRPr lang="en-US" sz="7200" i="0" dirty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>
              <a:lnSpc>
                <a:spcPct val="100000"/>
              </a:lnSpc>
              <a:spcAft>
                <a:spcPts val="0"/>
              </a:spcAft>
            </a:pPr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320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12214459" cy="6870633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59" y="384153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283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85722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377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92217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396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1951"/>
            <a:ext cx="5726959" cy="108644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464265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92217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172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1"/>
            <a:ext cx="12209037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622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209040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259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1"/>
            <a:ext cx="12209037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384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ea typeface="Arial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086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_body cop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solidFill>
                  <a:schemeClr val="tx2"/>
                </a:solidFill>
                <a:latin typeface="+mn-lt"/>
                <a:ea typeface="Arial"/>
              </a:defRPr>
            </a:lvl1pPr>
            <a:lvl2pPr marL="455071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solidFill>
                  <a:schemeClr val="tx2"/>
                </a:solidFill>
                <a:latin typeface="+mn-lt"/>
                <a:ea typeface="Arial"/>
              </a:defRPr>
            </a:lvl2pPr>
            <a:lvl3pPr marL="918610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solidFill>
                  <a:schemeClr val="tx2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747304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_Bulleted body cop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719778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w/subhea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3"/>
            <a:ext cx="10607040" cy="853440"/>
          </a:xfrm>
          <a:prstGeom prst="rect">
            <a:avLst/>
          </a:prstGeom>
        </p:spPr>
        <p:txBody>
          <a:bodyPr lIns="0" rIns="0">
            <a:normAutofit/>
          </a:bodyPr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10356"/>
            <a:ext cx="10613896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106108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660961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two column 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1244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1"/>
          </p:nvPr>
        </p:nvSpPr>
        <p:spPr>
          <a:xfrm>
            <a:off x="5835651" y="1703918"/>
            <a:ext cx="51371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371759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lef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1951"/>
            <a:ext cx="5726959" cy="108644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183514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5408"/>
            <a:ext cx="6487072" cy="648443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023213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167855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left w/subhea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5408"/>
            <a:ext cx="6487072" cy="648443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023213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021307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left w/subhead and two line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0" y="365760"/>
            <a:ext cx="5730240" cy="1121069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</a:t>
            </a:r>
            <a:br>
              <a:rPr lang="en-US" dirty="0" smtClean="0"/>
            </a:br>
            <a:r>
              <a:rPr lang="en-US" dirty="0" smtClean="0"/>
              <a:t>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84489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57213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589029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Header no body cop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63010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1778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29382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984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ea typeface="Arial"/>
              </a:defRPr>
            </a:lvl1pPr>
          </a:lstStyle>
          <a:p>
            <a:r>
              <a:rPr lang="en-US" dirty="0" smtClean="0"/>
              <a:t>Click to edit divider slide title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195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_Granite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726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_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1pPr>
            <a:lvl2pPr marL="455071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2pPr>
            <a:lvl3pPr marL="918610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973116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_Bulleted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847778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3"/>
            <a:ext cx="10607040" cy="853440"/>
          </a:xfrm>
          <a:prstGeom prst="rect">
            <a:avLst/>
          </a:prstGeom>
        </p:spPr>
        <p:txBody>
          <a:bodyPr lIns="0" rIns="0">
            <a:normAutofit/>
          </a:bodyPr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10356"/>
            <a:ext cx="10613896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106108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865472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with subhead and two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0" y="365760"/>
            <a:ext cx="5730240" cy="1121069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</a:t>
            </a:r>
            <a:br>
              <a:rPr lang="en-US" dirty="0" smtClean="0"/>
            </a:br>
            <a:r>
              <a:rPr lang="en-US" dirty="0" smtClean="0"/>
              <a:t>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84489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57213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833467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1244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1"/>
          </p:nvPr>
        </p:nvSpPr>
        <p:spPr>
          <a:xfrm>
            <a:off x="5835651" y="1703918"/>
            <a:ext cx="51371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42422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1951"/>
            <a:ext cx="5726959" cy="108644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786588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5408"/>
            <a:ext cx="6487072" cy="648443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023213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330568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with subhead and two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0" y="365760"/>
            <a:ext cx="5730240" cy="1121069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</a:t>
            </a:r>
            <a:br>
              <a:rPr lang="en-US" dirty="0" smtClean="0"/>
            </a:br>
            <a:r>
              <a:rPr lang="en-US" dirty="0" smtClean="0"/>
              <a:t>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84489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57213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480326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no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63010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4716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4597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9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 Granite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553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 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373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214461" cy="6870635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59" y="387110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910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12214459" cy="6870633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86302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>
              <a:defRPr lang="en-US" sz="7200" i="0" dirty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>
              <a:lnSpc>
                <a:spcPct val="100000"/>
              </a:lnSpc>
              <a:spcAft>
                <a:spcPts val="0"/>
              </a:spcAft>
            </a:pPr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82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12214459" cy="6870633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59" y="384153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974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no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63010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3541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12214459" cy="6870633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59" y="384153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435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85722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256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92217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922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92217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158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1"/>
            <a:ext cx="12209037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976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209040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767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1"/>
            <a:ext cx="12209037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971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0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ea typeface="Arial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48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_body cop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solidFill>
                  <a:schemeClr val="tx2"/>
                </a:solidFill>
                <a:latin typeface="+mn-lt"/>
                <a:ea typeface="Arial"/>
              </a:defRPr>
            </a:lvl1pPr>
            <a:lvl2pPr marL="455071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solidFill>
                  <a:schemeClr val="tx2"/>
                </a:solidFill>
                <a:latin typeface="+mn-lt"/>
                <a:ea typeface="Arial"/>
              </a:defRPr>
            </a:lvl2pPr>
            <a:lvl3pPr marL="918610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solidFill>
                  <a:schemeClr val="tx2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235591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_Bulleted body cop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204969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426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w/subhea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3"/>
            <a:ext cx="10607040" cy="853440"/>
          </a:xfrm>
          <a:prstGeom prst="rect">
            <a:avLst/>
          </a:prstGeom>
        </p:spPr>
        <p:txBody>
          <a:bodyPr lIns="0" rIns="0">
            <a:normAutofit/>
          </a:bodyPr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10356"/>
            <a:ext cx="10613896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106108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788034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two column 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1244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1"/>
          </p:nvPr>
        </p:nvSpPr>
        <p:spPr>
          <a:xfrm>
            <a:off x="5835651" y="1703918"/>
            <a:ext cx="51371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432817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lef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1951"/>
            <a:ext cx="5726959" cy="108644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247549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left w/subhea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5408"/>
            <a:ext cx="6487072" cy="648443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023213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646009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left w/subhead and two line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0" y="365760"/>
            <a:ext cx="5730240" cy="1121069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</a:t>
            </a:r>
            <a:br>
              <a:rPr lang="en-US" dirty="0" smtClean="0"/>
            </a:br>
            <a:r>
              <a:rPr lang="en-US" dirty="0" smtClean="0"/>
              <a:t>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84489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57213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694733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Header no body cop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63010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5929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7435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53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ea typeface="Arial"/>
              </a:defRPr>
            </a:lvl1pPr>
          </a:lstStyle>
          <a:p>
            <a:r>
              <a:rPr lang="en-US" dirty="0" smtClean="0"/>
              <a:t>Click to edit divider slide title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663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_Granite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220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 Granite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501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_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1pPr>
            <a:lvl2pPr marL="455071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2pPr>
            <a:lvl3pPr marL="918610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787461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_Bulleted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204399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3"/>
            <a:ext cx="10607040" cy="853440"/>
          </a:xfrm>
          <a:prstGeom prst="rect">
            <a:avLst/>
          </a:prstGeom>
        </p:spPr>
        <p:txBody>
          <a:bodyPr lIns="0" rIns="0">
            <a:normAutofit/>
          </a:bodyPr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10356"/>
            <a:ext cx="10613896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106108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873028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1244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1"/>
          </p:nvPr>
        </p:nvSpPr>
        <p:spPr>
          <a:xfrm>
            <a:off x="5835651" y="1703918"/>
            <a:ext cx="51371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477646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1951"/>
            <a:ext cx="5726959" cy="108644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061510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5408"/>
            <a:ext cx="6487072" cy="648443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023213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067526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with subhead and two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0" y="365760"/>
            <a:ext cx="5730240" cy="1121069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</a:t>
            </a:r>
            <a:br>
              <a:rPr lang="en-US" dirty="0" smtClean="0"/>
            </a:br>
            <a:r>
              <a:rPr lang="en-US" dirty="0" smtClean="0"/>
              <a:t>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84489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57213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023351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no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63010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2053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35227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 Granite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810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 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201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 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546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214461" cy="6870635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59" y="387110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970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12214459" cy="6870633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86302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>
              <a:defRPr lang="en-US" sz="7200" i="0" dirty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>
              <a:lnSpc>
                <a:spcPct val="100000"/>
              </a:lnSpc>
              <a:spcAft>
                <a:spcPts val="0"/>
              </a:spcAft>
            </a:pPr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574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12214459" cy="6870633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59" y="384153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185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85722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71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92217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825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92217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41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1"/>
            <a:ext cx="12209037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599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209040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378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1"/>
            <a:ext cx="12209037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349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214461" cy="6870635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59" y="387110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105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ea typeface="Arial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944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_body cop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solidFill>
                  <a:schemeClr val="tx2"/>
                </a:solidFill>
                <a:latin typeface="+mn-lt"/>
                <a:ea typeface="Arial"/>
              </a:defRPr>
            </a:lvl1pPr>
            <a:lvl2pPr marL="455071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solidFill>
                  <a:schemeClr val="tx2"/>
                </a:solidFill>
                <a:latin typeface="+mn-lt"/>
                <a:ea typeface="Arial"/>
              </a:defRPr>
            </a:lvl2pPr>
            <a:lvl3pPr marL="918610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solidFill>
                  <a:schemeClr val="tx2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992006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_Bulleted body cop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264063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w/subhea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3"/>
            <a:ext cx="10607040" cy="853440"/>
          </a:xfrm>
          <a:prstGeom prst="rect">
            <a:avLst/>
          </a:prstGeom>
        </p:spPr>
        <p:txBody>
          <a:bodyPr lIns="0" rIns="0">
            <a:normAutofit/>
          </a:bodyPr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10356"/>
            <a:ext cx="10613896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106108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516082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two column 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1244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1"/>
          </p:nvPr>
        </p:nvSpPr>
        <p:spPr>
          <a:xfrm>
            <a:off x="5835651" y="1703918"/>
            <a:ext cx="51371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536124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lef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1951"/>
            <a:ext cx="5726959" cy="108644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827589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left w/subhea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5408"/>
            <a:ext cx="6487072" cy="648443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023213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936417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left w/subhead and two line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0" y="365760"/>
            <a:ext cx="5730240" cy="1121069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</a:t>
            </a:r>
            <a:br>
              <a:rPr lang="en-US" dirty="0" smtClean="0"/>
            </a:br>
            <a:r>
              <a:rPr lang="en-US" dirty="0" smtClean="0"/>
              <a:t>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84489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57213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079621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Header no body cop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63010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7132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92687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12214459" cy="6870633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86302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>
              <a:defRPr lang="en-US" sz="7200" i="0" dirty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>
              <a:lnSpc>
                <a:spcPct val="100000"/>
              </a:lnSpc>
              <a:spcAft>
                <a:spcPts val="0"/>
              </a:spcAft>
            </a:pPr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14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996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ea typeface="Arial"/>
              </a:defRPr>
            </a:lvl1pPr>
          </a:lstStyle>
          <a:p>
            <a:r>
              <a:rPr lang="en-US" dirty="0" smtClean="0"/>
              <a:t>Click to edit divider slide title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486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_Granite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174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_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1pPr>
            <a:lvl2pPr marL="455071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2pPr>
            <a:lvl3pPr marL="918610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916776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_Bulleted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10776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3"/>
            <a:ext cx="10607040" cy="853440"/>
          </a:xfrm>
          <a:prstGeom prst="rect">
            <a:avLst/>
          </a:prstGeom>
        </p:spPr>
        <p:txBody>
          <a:bodyPr lIns="0" rIns="0">
            <a:normAutofit/>
          </a:bodyPr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10356"/>
            <a:ext cx="10613896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106108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747548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1244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1"/>
          </p:nvPr>
        </p:nvSpPr>
        <p:spPr>
          <a:xfrm>
            <a:off x="5835651" y="1703918"/>
            <a:ext cx="51371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112365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1951"/>
            <a:ext cx="5726959" cy="108644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162959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5408"/>
            <a:ext cx="6487072" cy="648443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023213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126243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with subhead and two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0" y="365760"/>
            <a:ext cx="5730240" cy="1121069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</a:t>
            </a:r>
            <a:br>
              <a:rPr lang="en-US" dirty="0" smtClean="0"/>
            </a:br>
            <a:r>
              <a:rPr lang="en-US" dirty="0" smtClean="0"/>
              <a:t>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84489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57213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67025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12214459" cy="6870633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59" y="384153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205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no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63010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5151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20647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 Granite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569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 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406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14461" cy="6870635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59" y="387110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700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214459" cy="6870633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86302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>
              <a:defRPr lang="en-US" sz="7200" i="0" dirty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>
              <a:lnSpc>
                <a:spcPct val="100000"/>
              </a:lnSpc>
              <a:spcAft>
                <a:spcPts val="0"/>
              </a:spcAft>
            </a:pPr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898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214459" cy="6870633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59" y="384153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782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6867525"/>
          </a:xfrm>
          <a:prstGeom prst="rect">
            <a:avLst/>
          </a:prstGeom>
          <a:solidFill>
            <a:schemeClr val="bg2"/>
          </a:solidFill>
          <a:effectLst/>
        </p:spPr>
        <p:txBody>
          <a:bodyPr wrap="square" lIns="243840" tIns="182880" rIns="182880" bIns="182880" rtlCol="0" anchor="ctr">
            <a:noAutofit/>
          </a:bodyPr>
          <a:lstStyle/>
          <a:p>
            <a:pPr algn="ctr" fontAlgn="base">
              <a:lnSpc>
                <a:spcPct val="90000"/>
              </a:lnSpc>
              <a:spcBef>
                <a:spcPts val="800"/>
              </a:spcBef>
            </a:pPr>
            <a:endParaRPr lang="en-US" sz="2667" dirty="0">
              <a:solidFill>
                <a:srgbClr val="000000"/>
              </a:solidFill>
            </a:endParaRPr>
          </a:p>
        </p:txBody>
      </p:sp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85722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392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Carb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6867525"/>
          </a:xfrm>
          <a:prstGeom prst="rect">
            <a:avLst/>
          </a:prstGeom>
          <a:solidFill>
            <a:schemeClr val="tx1"/>
          </a:solidFill>
          <a:effectLst/>
        </p:spPr>
        <p:txBody>
          <a:bodyPr wrap="square" lIns="243840" tIns="182880" rIns="182880" bIns="182880" rtlCol="0" anchor="ctr">
            <a:noAutofit/>
          </a:bodyPr>
          <a:lstStyle/>
          <a:p>
            <a:pPr algn="ctr" fontAlgn="base">
              <a:lnSpc>
                <a:spcPct val="90000"/>
              </a:lnSpc>
              <a:spcBef>
                <a:spcPts val="800"/>
              </a:spcBef>
            </a:pPr>
            <a:endParaRPr lang="en-US" sz="2667" dirty="0">
              <a:solidFill>
                <a:srgbClr val="000000"/>
              </a:solidFill>
            </a:endParaRPr>
          </a:p>
        </p:txBody>
      </p:sp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92217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941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6867525"/>
          </a:xfrm>
          <a:prstGeom prst="rect">
            <a:avLst/>
          </a:prstGeom>
          <a:solidFill>
            <a:schemeClr val="bg1"/>
          </a:solidFill>
          <a:effectLst/>
        </p:spPr>
        <p:txBody>
          <a:bodyPr wrap="square" lIns="243840" tIns="182880" rIns="182880" bIns="182880" rtlCol="0" anchor="ctr">
            <a:noAutofit/>
          </a:bodyPr>
          <a:lstStyle/>
          <a:p>
            <a:pPr algn="ctr" fontAlgn="base">
              <a:lnSpc>
                <a:spcPct val="90000"/>
              </a:lnSpc>
              <a:spcBef>
                <a:spcPts val="800"/>
              </a:spcBef>
            </a:pPr>
            <a:endParaRPr lang="en-US" sz="2667" dirty="0">
              <a:solidFill>
                <a:srgbClr val="000000"/>
              </a:solidFill>
            </a:endParaRPr>
          </a:p>
        </p:txBody>
      </p:sp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92217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521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85722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002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7" y="352839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5759" y="1706880"/>
            <a:ext cx="10607039" cy="4267200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None/>
              <a:defRPr sz="1867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64098" indent="-309026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6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33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33" baseline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6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348515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Bulleted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53696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5759" y="1706880"/>
            <a:ext cx="10607039" cy="4267200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867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64098" indent="-309026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33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33" baseline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6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387912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53695"/>
            <a:ext cx="10607040" cy="853440"/>
          </a:xfrm>
          <a:prstGeom prst="rect">
            <a:avLst/>
          </a:prstGeom>
        </p:spPr>
        <p:txBody>
          <a:bodyPr lIns="0" rIns="0">
            <a:normAutofit/>
          </a:bodyPr>
          <a:lstStyle>
            <a:lvl1pPr>
              <a:defRPr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 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5760" y="2072640"/>
            <a:ext cx="10607040" cy="4023360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867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64098" indent="-309026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33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33" baseline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6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10356"/>
            <a:ext cx="10613896" cy="417689"/>
          </a:xfrm>
          <a:prstGeom prst="rect">
            <a:avLst/>
          </a:prstGeom>
        </p:spPr>
        <p:txBody>
          <a:bodyPr lIns="0" rIns="0" anchor="t" anchorCtr="0"/>
          <a:lstStyle>
            <a:lvl1pPr marL="380990" indent="-380990">
              <a:buFont typeface="Arial"/>
              <a:buNone/>
              <a:defRPr lang="en-US" b="1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791089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53696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 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3" hasCustomPrompt="1"/>
          </p:nvPr>
        </p:nvSpPr>
        <p:spPr>
          <a:xfrm>
            <a:off x="365760" y="1706880"/>
            <a:ext cx="5120640" cy="4267200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AAAAAA"/>
              </a:buClr>
              <a:defRPr sz="1867" b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66214" indent="-309026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600" b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33" b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4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24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4" hasCustomPrompt="1"/>
          </p:nvPr>
        </p:nvSpPr>
        <p:spPr>
          <a:xfrm>
            <a:off x="5852160" y="1706880"/>
            <a:ext cx="5120640" cy="4267200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AAAAAA"/>
              </a:buClr>
              <a:defRPr sz="1867" b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66214" indent="-309026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600" b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33" b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4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24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293071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left margi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0222" y="356940"/>
            <a:ext cx="5713705" cy="853440"/>
          </a:xfrm>
          <a:prstGeom prst="rect">
            <a:avLst/>
          </a:prstGeom>
        </p:spPr>
        <p:txBody>
          <a:bodyPr lIns="0" rIns="0"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half" idx="13" hasCustomPrompt="1"/>
          </p:nvPr>
        </p:nvSpPr>
        <p:spPr>
          <a:xfrm>
            <a:off x="360222" y="1706880"/>
            <a:ext cx="5711813" cy="4267200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AAAAAA"/>
              </a:buClr>
              <a:defRPr sz="1867" b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66214" indent="-309026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600" b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33" b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333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24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881271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left margin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0" y="356941"/>
            <a:ext cx="6487072" cy="648443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5760" y="1706880"/>
            <a:ext cx="5730240" cy="4267200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867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64098" indent="-309026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33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33" baseline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6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023213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959377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left margin with subhead and two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0" y="356941"/>
            <a:ext cx="5730240" cy="1115859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</a:t>
            </a:r>
            <a:br>
              <a:rPr lang="en-US" dirty="0"/>
            </a:br>
            <a:r>
              <a:rPr lang="en-US" dirty="0"/>
              <a:t>page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5760" y="2072640"/>
            <a:ext cx="5730240" cy="4023360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867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64098" indent="-309026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33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33" baseline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6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84489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788038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_No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53697"/>
            <a:ext cx="10607040" cy="886396"/>
          </a:xfrm>
          <a:prstGeom prst="rect">
            <a:avLst/>
          </a:prstGeom>
        </p:spPr>
        <p:txBody>
          <a:bodyPr lIns="0" rIns="0"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</a:t>
            </a:r>
          </a:p>
        </p:txBody>
      </p:sp>
    </p:spTree>
    <p:extLst>
      <p:ext uri="{BB962C8B-B14F-4D97-AF65-F5344CB8AC3E}">
        <p14:creationId xmlns:p14="http://schemas.microsoft.com/office/powerpoint/2010/main" val="2829782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9625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09040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divider slide title 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448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92217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780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2209037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divider slide title 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776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2209037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divider slide title 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075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divider slide title 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938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divider slide title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57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_Granite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divider slide title  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408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670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 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984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 Granite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148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ck bkgd white title and sub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65757" y="352839"/>
            <a:ext cx="10607040" cy="609334"/>
          </a:xfrm>
          <a:prstGeom prst="rect">
            <a:avLst/>
          </a:prstGeom>
        </p:spPr>
        <p:txBody>
          <a:bodyPr lIns="0" rIns="0">
            <a:spAutoFit/>
          </a:bodyPr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3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080912"/>
            <a:ext cx="10613896" cy="417689"/>
          </a:xfrm>
          <a:prstGeom prst="rect">
            <a:avLst/>
          </a:prstGeom>
        </p:spPr>
        <p:txBody>
          <a:bodyPr lIns="0" rIns="0" anchor="t" anchorCtr="0"/>
          <a:lstStyle>
            <a:lvl1pPr marL="380990" indent="-380990">
              <a:buFont typeface="Arial"/>
              <a:buNone/>
              <a:defRPr lang="en-US" b="1" dirty="0" smtClean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488733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 w="12700" cmpd="sng">
            <a:noFill/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 fontAlgn="base">
              <a:lnSpc>
                <a:spcPct val="90000"/>
              </a:lnSpc>
              <a:spcBef>
                <a:spcPts val="600"/>
              </a:spcBef>
            </a:pPr>
            <a:endParaRPr lang="en-US" sz="2000" dirty="0">
              <a:solidFill>
                <a:srgbClr val="FFFFFF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screen">
            <a:alphaModFix amt="60000"/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83" b="7783"/>
          <a:stretch/>
        </p:blipFill>
        <p:spPr>
          <a:xfrm>
            <a:off x="0" y="0"/>
            <a:ext cx="12183533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7"/>
            <a:ext cx="10607040" cy="63010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</a:t>
            </a:r>
          </a:p>
        </p:txBody>
      </p:sp>
    </p:spTree>
    <p:extLst>
      <p:ext uri="{BB962C8B-B14F-4D97-AF65-F5344CB8AC3E}">
        <p14:creationId xmlns:p14="http://schemas.microsoft.com/office/powerpoint/2010/main" val="273149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92217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061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9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ck bkgd w tit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353696"/>
            <a:ext cx="11470148" cy="641029"/>
          </a:xfrm>
          <a:prstGeom prst="rect">
            <a:avLst/>
          </a:prstGeom>
        </p:spPr>
        <p:txBody>
          <a:bodyPr lIns="0" rIns="0"/>
          <a:lstStyle>
            <a:lvl1pPr>
              <a:defRPr lang="en-US" kern="1200" dirty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title  </a:t>
            </a:r>
          </a:p>
        </p:txBody>
      </p:sp>
    </p:spTree>
    <p:extLst>
      <p:ext uri="{BB962C8B-B14F-4D97-AF65-F5344CB8AC3E}">
        <p14:creationId xmlns:p14="http://schemas.microsoft.com/office/powerpoint/2010/main" val="803016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_Bulleted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tIns="45714" rIns="0" bIns="45714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60" y="1703926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4921" indent="-226446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223" indent="-306863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608518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5884" y="304800"/>
            <a:ext cx="11277600" cy="609600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90000"/>
              </a:lnSpc>
              <a:defRPr sz="4267">
                <a:solidFill>
                  <a:schemeClr val="tx2"/>
                </a:solidFill>
                <a:latin typeface="Architects Daughter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505884" y="1320800"/>
            <a:ext cx="11277600" cy="4572000"/>
          </a:xfrm>
          <a:prstGeom prst="rect">
            <a:avLst/>
          </a:prstGeom>
        </p:spPr>
        <p:txBody>
          <a:bodyPr vert="horz" lIns="0" tIns="0" rIns="0" bIns="0"/>
          <a:lstStyle>
            <a:lvl1pPr marL="304752" indent="-304752">
              <a:spcBef>
                <a:spcPts val="1600"/>
              </a:spcBef>
              <a:buClr>
                <a:schemeClr val="tx2"/>
              </a:buClr>
              <a:defRPr sz="3200">
                <a:solidFill>
                  <a:schemeClr val="bg2"/>
                </a:solidFill>
              </a:defRPr>
            </a:lvl1pPr>
            <a:lvl2pPr>
              <a:spcBef>
                <a:spcPts val="400"/>
              </a:spcBef>
              <a:buClr>
                <a:schemeClr val="tx2"/>
              </a:buClr>
              <a:defRPr sz="2667">
                <a:solidFill>
                  <a:schemeClr val="bg2"/>
                </a:solidFill>
              </a:defRPr>
            </a:lvl2pPr>
            <a:lvl3pPr marL="1445468" indent="-226452">
              <a:spcBef>
                <a:spcPts val="400"/>
              </a:spcBef>
              <a:buClr>
                <a:schemeClr val="tx2"/>
              </a:buClr>
              <a:defRPr sz="2133">
                <a:solidFill>
                  <a:schemeClr val="bg2"/>
                </a:solidFill>
              </a:defRPr>
            </a:lvl3pPr>
            <a:lvl4pPr marL="1906831" indent="-224334">
              <a:spcBef>
                <a:spcPts val="400"/>
              </a:spcBef>
              <a:buClr>
                <a:schemeClr val="tx2"/>
              </a:buClr>
              <a:defRPr sz="1600">
                <a:solidFill>
                  <a:schemeClr val="bg2"/>
                </a:solidFill>
              </a:defRPr>
            </a:lvl4pPr>
            <a:lvl5pPr marL="2359732" indent="-226452">
              <a:spcBef>
                <a:spcPts val="400"/>
              </a:spcBef>
              <a:buClr>
                <a:schemeClr val="tx2"/>
              </a:buClr>
              <a:buFont typeface="Arial"/>
              <a:buChar char="•"/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8350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ell EMC Forum main graphic ppt size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Forum mockup sized for ppt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364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ell EMC Forum main graphic ppt size no headline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86302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>
              <a:defRPr lang="en-US" sz="7200" i="0" dirty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>
              <a:lnSpc>
                <a:spcPct val="100000"/>
              </a:lnSpc>
              <a:spcAft>
                <a:spcPts val="0"/>
              </a:spcAft>
            </a:pPr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28504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124302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39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_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ell EMC Forum main graphic ppt size no headline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529183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divider slide title  </a:t>
            </a:r>
          </a:p>
        </p:txBody>
      </p:sp>
      <p:pic>
        <p:nvPicPr>
          <p:cNvPr id="4" name="Picture 3" descr="Forum cover no text.jpg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80" b="819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083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_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7" y="352839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5759" y="1706880"/>
            <a:ext cx="10607039" cy="4267200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None/>
              <a:defRPr sz="1867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64098" indent="-309026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6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33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33" baseline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6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246575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_Bulleted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53696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5759" y="1706880"/>
            <a:ext cx="10607039" cy="4267200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867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64098" indent="-309026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6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33" baseline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6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825220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53695"/>
            <a:ext cx="10607040" cy="853440"/>
          </a:xfrm>
          <a:prstGeom prst="rect">
            <a:avLst/>
          </a:prstGeom>
        </p:spPr>
        <p:txBody>
          <a:bodyPr lIns="0" rIns="0">
            <a:normAutofit/>
          </a:bodyPr>
          <a:lstStyle>
            <a:lvl1pPr>
              <a:defRPr baseline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 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5760" y="2072640"/>
            <a:ext cx="10607040" cy="4023360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867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64098" indent="-309026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6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33" baseline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6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10356"/>
            <a:ext cx="10613896" cy="417689"/>
          </a:xfrm>
          <a:prstGeom prst="rect">
            <a:avLst/>
          </a:prstGeom>
        </p:spPr>
        <p:txBody>
          <a:bodyPr lIns="0" rIns="0" anchor="t" anchorCtr="0"/>
          <a:lstStyle>
            <a:lvl1pPr marL="380990" indent="-380990">
              <a:buFont typeface="Arial"/>
              <a:buNone/>
              <a:defRPr lang="en-US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438393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53696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 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3" hasCustomPrompt="1"/>
          </p:nvPr>
        </p:nvSpPr>
        <p:spPr>
          <a:xfrm>
            <a:off x="365760" y="1706880"/>
            <a:ext cx="5120640" cy="4267200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AAAAAA"/>
              </a:buClr>
              <a:defRPr sz="1867" b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66214" indent="-309026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600" b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33" b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4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24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4" hasCustomPrompt="1"/>
          </p:nvPr>
        </p:nvSpPr>
        <p:spPr>
          <a:xfrm>
            <a:off x="5852160" y="1706880"/>
            <a:ext cx="5120640" cy="4267200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AAAAAA"/>
              </a:buClr>
              <a:defRPr sz="1867" b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66214" indent="-309026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600" b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33" b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4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24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93596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85722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311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1"/>
            <a:ext cx="12209037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883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left margi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9042" y="356940"/>
            <a:ext cx="5713705" cy="853440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half" idx="13" hasCustomPrompt="1"/>
          </p:nvPr>
        </p:nvSpPr>
        <p:spPr>
          <a:xfrm>
            <a:off x="365760" y="1706880"/>
            <a:ext cx="5711813" cy="4267200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AAAAAA"/>
              </a:buClr>
              <a:defRPr sz="1867" b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66214" indent="-309026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600" b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33" b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333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24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331783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left margin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0" y="356941"/>
            <a:ext cx="6487072" cy="648443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5760" y="1706880"/>
            <a:ext cx="5730240" cy="4267200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867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64098" indent="-309026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6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33" baseline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6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023213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878633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left margin with subhead and two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0" y="356942"/>
            <a:ext cx="5730240" cy="1124677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</a:t>
            </a:r>
            <a:br>
              <a:rPr lang="en-US" dirty="0"/>
            </a:br>
            <a:r>
              <a:rPr lang="en-US" dirty="0"/>
              <a:t>page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5760" y="2072640"/>
            <a:ext cx="5730240" cy="4023360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867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64098" indent="-309026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6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33" baseline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6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84489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405701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er_No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53697"/>
            <a:ext cx="10607040" cy="886396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</a:t>
            </a:r>
          </a:p>
        </p:txBody>
      </p:sp>
    </p:spTree>
    <p:extLst>
      <p:ext uri="{BB962C8B-B14F-4D97-AF65-F5344CB8AC3E}">
        <p14:creationId xmlns:p14="http://schemas.microsoft.com/office/powerpoint/2010/main" val="2730552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02471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4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ogo slide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369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Logo slide Granite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554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ck bkgd w tit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353696"/>
            <a:ext cx="11470148" cy="641029"/>
          </a:xfrm>
          <a:prstGeom prst="rect">
            <a:avLst/>
          </a:prstGeom>
        </p:spPr>
        <p:txBody>
          <a:bodyPr lIns="0" rIns="0"/>
          <a:lstStyle>
            <a:lvl1pPr>
              <a:defRPr lang="en-US" kern="12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title  </a:t>
            </a:r>
          </a:p>
        </p:txBody>
      </p:sp>
    </p:spTree>
    <p:extLst>
      <p:ext uri="{BB962C8B-B14F-4D97-AF65-F5344CB8AC3E}">
        <p14:creationId xmlns:p14="http://schemas.microsoft.com/office/powerpoint/2010/main" val="447088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ck bkgd w tit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353696"/>
            <a:ext cx="11470148" cy="641029"/>
          </a:xfrm>
          <a:prstGeom prst="rect">
            <a:avLst/>
          </a:prstGeom>
        </p:spPr>
        <p:txBody>
          <a:bodyPr lIns="0" rIns="0"/>
          <a:lstStyle>
            <a:lvl1pPr>
              <a:defRPr lang="en-US" kern="1200" dirty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title  </a:t>
            </a:r>
          </a:p>
        </p:txBody>
      </p:sp>
      <p:sp>
        <p:nvSpPr>
          <p:cNvPr id="6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97762" y="1023214"/>
            <a:ext cx="10572751" cy="417689"/>
          </a:xfrm>
          <a:prstGeom prst="rect">
            <a:avLst/>
          </a:prstGeom>
        </p:spPr>
        <p:txBody>
          <a:bodyPr lIns="0" tIns="45719" rIns="0" bIns="45719" anchor="t" anchorCtr="0"/>
          <a:lstStyle>
            <a:lvl1pPr marL="304784" indent="-304784">
              <a:buNone/>
              <a:defRPr lang="en-US" b="1" dirty="0" smtClean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662588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 with subhea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65759" y="1018108"/>
            <a:ext cx="10607040" cy="31845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b="1">
                <a:solidFill>
                  <a:srgbClr val="007DB8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53696"/>
            <a:ext cx="10607040" cy="634377"/>
          </a:xfrm>
          <a:prstGeom prst="rect">
            <a:avLst/>
          </a:prstGeom>
        </p:spPr>
        <p:txBody>
          <a:bodyPr lIns="0" rIns="0">
            <a:normAutofit/>
          </a:bodyPr>
          <a:lstStyle>
            <a:lvl1pPr>
              <a:defRPr baseline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 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5760" y="2072640"/>
            <a:ext cx="10607040" cy="4023360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867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64098" indent="-309026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6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33" baseline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6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649066" y="6427716"/>
            <a:ext cx="1275588" cy="21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383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209040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053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19289" y="304800"/>
            <a:ext cx="11277600" cy="609600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90000"/>
              </a:lnSpc>
              <a:defRPr sz="3733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508000" y="1320800"/>
            <a:ext cx="11277600" cy="4572000"/>
          </a:xfrm>
          <a:prstGeom prst="rect">
            <a:avLst/>
          </a:prstGeom>
        </p:spPr>
        <p:txBody>
          <a:bodyPr vert="horz" lIns="0" tIns="0" rIns="0" bIns="0"/>
          <a:lstStyle>
            <a:lvl1pPr marL="304792" indent="-304792">
              <a:spcBef>
                <a:spcPts val="1600"/>
              </a:spcBef>
              <a:buClr>
                <a:schemeClr val="tx1"/>
              </a:buClr>
              <a:defRPr sz="3200">
                <a:solidFill>
                  <a:srgbClr val="717073"/>
                </a:solidFill>
              </a:defRPr>
            </a:lvl1pPr>
            <a:lvl2pPr>
              <a:spcBef>
                <a:spcPts val="400"/>
              </a:spcBef>
              <a:buClr>
                <a:schemeClr val="tx1"/>
              </a:buClr>
              <a:defRPr sz="2667">
                <a:solidFill>
                  <a:srgbClr val="717073"/>
                </a:solidFill>
              </a:defRPr>
            </a:lvl2pPr>
            <a:lvl3pPr marL="1445648" indent="-226478">
              <a:spcBef>
                <a:spcPts val="400"/>
              </a:spcBef>
              <a:buClr>
                <a:schemeClr val="tx1"/>
              </a:buClr>
              <a:defRPr sz="2133">
                <a:solidFill>
                  <a:srgbClr val="717073"/>
                </a:solidFill>
              </a:defRPr>
            </a:lvl3pPr>
            <a:lvl4pPr marL="1907070" indent="-224361">
              <a:spcBef>
                <a:spcPts val="400"/>
              </a:spcBef>
              <a:buClr>
                <a:schemeClr val="tx1"/>
              </a:buClr>
              <a:defRPr sz="1600">
                <a:solidFill>
                  <a:srgbClr val="717073"/>
                </a:solidFill>
              </a:defRPr>
            </a:lvl4pPr>
            <a:lvl5pPr marL="2360025" indent="-226478">
              <a:spcBef>
                <a:spcPts val="400"/>
              </a:spcBef>
              <a:buClr>
                <a:schemeClr val="tx1"/>
              </a:buClr>
              <a:buFont typeface="Arial"/>
              <a:buChar char="•"/>
              <a:defRPr sz="1467">
                <a:solidFill>
                  <a:srgbClr val="717073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6368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28320" y="304801"/>
            <a:ext cx="11277600" cy="609600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90000"/>
              </a:lnSpc>
              <a:defRPr sz="3733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52334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Foot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21414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609600" y="275175"/>
            <a:ext cx="10972800" cy="646759"/>
          </a:xfrm>
          <a:prstGeom prst="rect">
            <a:avLst/>
          </a:prstGeom>
        </p:spPr>
        <p:txBody>
          <a:bodyPr lIns="68580" tIns="34290" rIns="68580" bIns="34290"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47590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505884" y="1320809"/>
            <a:ext cx="5384800" cy="4730751"/>
          </a:xfrm>
          <a:prstGeom prst="rect">
            <a:avLst/>
          </a:prstGeom>
        </p:spPr>
        <p:txBody>
          <a:bodyPr vert="horz" lIns="0" tIns="0" rIns="0" bIns="0"/>
          <a:lstStyle>
            <a:lvl1pPr marL="304724" indent="-304724">
              <a:spcBef>
                <a:spcPts val="1600"/>
              </a:spcBef>
              <a:buClr>
                <a:schemeClr val="tx2"/>
              </a:buClr>
              <a:defRPr sz="3200">
                <a:solidFill>
                  <a:srgbClr val="717074"/>
                </a:solidFill>
              </a:defRPr>
            </a:lvl1pPr>
            <a:lvl2pPr>
              <a:spcBef>
                <a:spcPts val="400"/>
              </a:spcBef>
              <a:buClr>
                <a:schemeClr val="tx2"/>
              </a:buClr>
              <a:defRPr sz="2667">
                <a:solidFill>
                  <a:srgbClr val="717074"/>
                </a:solidFill>
              </a:defRPr>
            </a:lvl2pPr>
            <a:lvl3pPr marL="1445312" indent="-226426">
              <a:spcBef>
                <a:spcPts val="400"/>
              </a:spcBef>
              <a:buClr>
                <a:schemeClr val="tx2"/>
              </a:buClr>
              <a:defRPr sz="2133">
                <a:solidFill>
                  <a:srgbClr val="717074"/>
                </a:solidFill>
              </a:defRPr>
            </a:lvl3pPr>
            <a:lvl4pPr marL="1906623" indent="-224309">
              <a:spcBef>
                <a:spcPts val="400"/>
              </a:spcBef>
              <a:buClr>
                <a:schemeClr val="tx2"/>
              </a:buClr>
              <a:defRPr sz="1600">
                <a:solidFill>
                  <a:srgbClr val="717074"/>
                </a:solidFill>
              </a:defRPr>
            </a:lvl4pPr>
            <a:lvl5pPr marL="2359473" indent="-226426">
              <a:spcBef>
                <a:spcPts val="400"/>
              </a:spcBef>
              <a:buClr>
                <a:schemeClr val="tx2"/>
              </a:buClr>
              <a:buFont typeface="Arial"/>
              <a:buChar char="•"/>
              <a:defRPr sz="1467">
                <a:solidFill>
                  <a:srgbClr val="7170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1"/>
          </p:nvPr>
        </p:nvSpPr>
        <p:spPr>
          <a:xfrm>
            <a:off x="6400800" y="1320809"/>
            <a:ext cx="5384800" cy="4730751"/>
          </a:xfrm>
          <a:prstGeom prst="rect">
            <a:avLst/>
          </a:prstGeom>
        </p:spPr>
        <p:txBody>
          <a:bodyPr vert="horz" lIns="0" tIns="0" rIns="0" bIns="0"/>
          <a:lstStyle>
            <a:lvl1pPr marL="304724" indent="-304724">
              <a:spcBef>
                <a:spcPts val="1600"/>
              </a:spcBef>
              <a:buClr>
                <a:schemeClr val="tx2"/>
              </a:buClr>
              <a:defRPr sz="3200">
                <a:solidFill>
                  <a:srgbClr val="717074"/>
                </a:solidFill>
              </a:defRPr>
            </a:lvl1pPr>
            <a:lvl2pPr>
              <a:spcBef>
                <a:spcPts val="400"/>
              </a:spcBef>
              <a:buClr>
                <a:schemeClr val="tx2"/>
              </a:buClr>
              <a:defRPr sz="2667">
                <a:solidFill>
                  <a:srgbClr val="717074"/>
                </a:solidFill>
              </a:defRPr>
            </a:lvl2pPr>
            <a:lvl3pPr marL="1445312" indent="-226426">
              <a:spcBef>
                <a:spcPts val="400"/>
              </a:spcBef>
              <a:buClr>
                <a:schemeClr val="tx2"/>
              </a:buClr>
              <a:defRPr sz="2133">
                <a:solidFill>
                  <a:srgbClr val="717074"/>
                </a:solidFill>
              </a:defRPr>
            </a:lvl3pPr>
            <a:lvl4pPr marL="1906623" indent="-224309">
              <a:spcBef>
                <a:spcPts val="400"/>
              </a:spcBef>
              <a:buClr>
                <a:schemeClr val="tx2"/>
              </a:buClr>
              <a:defRPr sz="1600">
                <a:solidFill>
                  <a:srgbClr val="717074"/>
                </a:solidFill>
              </a:defRPr>
            </a:lvl4pPr>
            <a:lvl5pPr marL="2359473" indent="-226426">
              <a:spcBef>
                <a:spcPts val="400"/>
              </a:spcBef>
              <a:buClr>
                <a:schemeClr val="tx2"/>
              </a:buClr>
              <a:buFont typeface="Arial"/>
              <a:buChar char="•"/>
              <a:defRPr sz="1467">
                <a:solidFill>
                  <a:srgbClr val="7170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505884" y="304800"/>
            <a:ext cx="11277600" cy="609600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100000"/>
              </a:lnSpc>
              <a:defRPr sz="3733" cap="all" baseline="0">
                <a:solidFill>
                  <a:schemeClr val="tx2"/>
                </a:solidFill>
                <a:latin typeface="+mj-lt"/>
                <a:cs typeface="Verdana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61219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Header no body cop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1951" y="357721"/>
            <a:ext cx="10607040" cy="63010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</a:t>
            </a:r>
          </a:p>
        </p:txBody>
      </p:sp>
    </p:spTree>
    <p:extLst>
      <p:ext uri="{BB962C8B-B14F-4D97-AF65-F5344CB8AC3E}">
        <p14:creationId xmlns:p14="http://schemas.microsoft.com/office/powerpoint/2010/main" val="2042477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214461" cy="6870635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59" y="387110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964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12214459" cy="6870633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86302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>
              <a:defRPr lang="en-US" sz="7200" i="0" dirty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>
              <a:lnSpc>
                <a:spcPct val="100000"/>
              </a:lnSpc>
              <a:spcAft>
                <a:spcPts val="0"/>
              </a:spcAft>
            </a:pPr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714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12214459" cy="6870633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59" y="384153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640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85722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723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1"/>
            <a:ext cx="12209037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483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92217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547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92217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405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1"/>
            <a:ext cx="12209037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970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209040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338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1"/>
            <a:ext cx="12209037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32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ea typeface="Arial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04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_body cop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solidFill>
                  <a:schemeClr val="tx2"/>
                </a:solidFill>
                <a:latin typeface="+mn-lt"/>
                <a:ea typeface="Arial"/>
              </a:defRPr>
            </a:lvl1pPr>
            <a:lvl2pPr marL="455071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solidFill>
                  <a:schemeClr val="tx2"/>
                </a:solidFill>
                <a:latin typeface="+mn-lt"/>
                <a:ea typeface="Arial"/>
              </a:defRPr>
            </a:lvl2pPr>
            <a:lvl3pPr marL="918610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solidFill>
                  <a:schemeClr val="tx2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88471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_Bulleted body cop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610879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w/subhea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3"/>
            <a:ext cx="10607040" cy="853440"/>
          </a:xfrm>
          <a:prstGeom prst="rect">
            <a:avLst/>
          </a:prstGeom>
        </p:spPr>
        <p:txBody>
          <a:bodyPr lIns="0" rIns="0">
            <a:normAutofit/>
          </a:bodyPr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10356"/>
            <a:ext cx="10613896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106108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551614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two column 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1244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1"/>
          </p:nvPr>
        </p:nvSpPr>
        <p:spPr>
          <a:xfrm>
            <a:off x="5835651" y="1703918"/>
            <a:ext cx="51371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927105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ea typeface="Arial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162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lef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1951"/>
            <a:ext cx="5726959" cy="108644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02676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left w/subhea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5408"/>
            <a:ext cx="6487072" cy="648443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023213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202505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left w/subhead and two line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0" y="365760"/>
            <a:ext cx="5730240" cy="1121069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</a:t>
            </a:r>
            <a:br>
              <a:rPr lang="en-US" dirty="0" smtClean="0"/>
            </a:br>
            <a:r>
              <a:rPr lang="en-US" dirty="0" smtClean="0"/>
              <a:t>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84489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57213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14259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Header no body cop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63010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6153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6842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802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ea typeface="Arial"/>
              </a:defRPr>
            </a:lvl1pPr>
          </a:lstStyle>
          <a:p>
            <a:r>
              <a:rPr lang="en-US" dirty="0" smtClean="0"/>
              <a:t>Click to edit divider slide title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452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_Granite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92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_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1pPr>
            <a:lvl2pPr marL="455071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2pPr>
            <a:lvl3pPr marL="918610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705874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_Bulleted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556360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_body cop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solidFill>
                  <a:schemeClr val="tx2"/>
                </a:solidFill>
                <a:latin typeface="+mn-lt"/>
                <a:ea typeface="Arial"/>
              </a:defRPr>
            </a:lvl1pPr>
            <a:lvl2pPr marL="455071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solidFill>
                  <a:schemeClr val="tx2"/>
                </a:solidFill>
                <a:latin typeface="+mn-lt"/>
                <a:ea typeface="Arial"/>
              </a:defRPr>
            </a:lvl2pPr>
            <a:lvl3pPr marL="918610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solidFill>
                  <a:schemeClr val="tx2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361667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3"/>
            <a:ext cx="10607040" cy="853440"/>
          </a:xfrm>
          <a:prstGeom prst="rect">
            <a:avLst/>
          </a:prstGeom>
        </p:spPr>
        <p:txBody>
          <a:bodyPr lIns="0" rIns="0">
            <a:normAutofit/>
          </a:bodyPr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10356"/>
            <a:ext cx="10613896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106108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122184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1244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1"/>
          </p:nvPr>
        </p:nvSpPr>
        <p:spPr>
          <a:xfrm>
            <a:off x="5835651" y="1703918"/>
            <a:ext cx="51371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516153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1951"/>
            <a:ext cx="5726959" cy="108644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647593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5408"/>
            <a:ext cx="6487072" cy="648443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023213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948279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with subhead and two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0" y="365760"/>
            <a:ext cx="5730240" cy="1121069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</a:t>
            </a:r>
            <a:br>
              <a:rPr lang="en-US" dirty="0" smtClean="0"/>
            </a:br>
            <a:r>
              <a:rPr lang="en-US" dirty="0" smtClean="0"/>
              <a:t>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84489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57213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440416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no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63010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7053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67692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 Granite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612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 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038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214461" cy="6870635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59" y="387110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751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_Bulleted body cop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116254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12214459" cy="6870633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86302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>
              <a:defRPr lang="en-US" sz="7200" i="0" dirty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>
              <a:lnSpc>
                <a:spcPct val="100000"/>
              </a:lnSpc>
              <a:spcAft>
                <a:spcPts val="0"/>
              </a:spcAft>
            </a:pPr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726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12214459" cy="6870633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59" y="384153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490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85722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220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92217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669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92217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277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1"/>
            <a:ext cx="12209037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774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209040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315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1"/>
            <a:ext cx="12209037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994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ea typeface="Arial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233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_body cop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solidFill>
                  <a:schemeClr val="tx2"/>
                </a:solidFill>
                <a:latin typeface="+mn-lt"/>
                <a:ea typeface="Arial"/>
              </a:defRPr>
            </a:lvl1pPr>
            <a:lvl2pPr marL="455071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solidFill>
                  <a:schemeClr val="tx2"/>
                </a:solidFill>
                <a:latin typeface="+mn-lt"/>
                <a:ea typeface="Arial"/>
              </a:defRPr>
            </a:lvl2pPr>
            <a:lvl3pPr marL="918610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solidFill>
                  <a:schemeClr val="tx2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269034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w/subhea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3"/>
            <a:ext cx="10607040" cy="853440"/>
          </a:xfrm>
          <a:prstGeom prst="rect">
            <a:avLst/>
          </a:prstGeom>
        </p:spPr>
        <p:txBody>
          <a:bodyPr lIns="0" rIns="0">
            <a:normAutofit/>
          </a:bodyPr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10356"/>
            <a:ext cx="10613896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106108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187714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_Bulleted body cop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657055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w/subhea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3"/>
            <a:ext cx="10607040" cy="853440"/>
          </a:xfrm>
          <a:prstGeom prst="rect">
            <a:avLst/>
          </a:prstGeom>
        </p:spPr>
        <p:txBody>
          <a:bodyPr lIns="0" rIns="0">
            <a:normAutofit/>
          </a:bodyPr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10356"/>
            <a:ext cx="10613896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106108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296855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two column 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1244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1"/>
          </p:nvPr>
        </p:nvSpPr>
        <p:spPr>
          <a:xfrm>
            <a:off x="5835651" y="1703918"/>
            <a:ext cx="51371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850975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lef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1951"/>
            <a:ext cx="5726959" cy="108644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273557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left w/subhea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5408"/>
            <a:ext cx="6487072" cy="648443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023213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142127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left w/subhead and two line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0" y="365760"/>
            <a:ext cx="5730240" cy="1121069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</a:t>
            </a:r>
            <a:br>
              <a:rPr lang="en-US" dirty="0" smtClean="0"/>
            </a:br>
            <a:r>
              <a:rPr lang="en-US" dirty="0" smtClean="0"/>
              <a:t>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84489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57213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577590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Header no body cop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63010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471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70457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216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ea typeface="Arial"/>
              </a:defRPr>
            </a:lvl1pPr>
          </a:lstStyle>
          <a:p>
            <a:r>
              <a:rPr lang="en-US" dirty="0" smtClean="0"/>
              <a:t>Click to edit divider slide title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573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two column 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1244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1"/>
          </p:nvPr>
        </p:nvSpPr>
        <p:spPr>
          <a:xfrm>
            <a:off x="5835651" y="1703918"/>
            <a:ext cx="51371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118227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_Granite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823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_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1pPr>
            <a:lvl2pPr marL="455071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2pPr>
            <a:lvl3pPr marL="918610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84491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_Bulleted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00852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3"/>
            <a:ext cx="10607040" cy="853440"/>
          </a:xfrm>
          <a:prstGeom prst="rect">
            <a:avLst/>
          </a:prstGeom>
        </p:spPr>
        <p:txBody>
          <a:bodyPr lIns="0" rIns="0">
            <a:normAutofit/>
          </a:bodyPr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10356"/>
            <a:ext cx="10613896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106108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752010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1244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1"/>
          </p:nvPr>
        </p:nvSpPr>
        <p:spPr>
          <a:xfrm>
            <a:off x="5835651" y="1703918"/>
            <a:ext cx="51371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384507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1951"/>
            <a:ext cx="5726959" cy="108644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770939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5408"/>
            <a:ext cx="6487072" cy="648443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023213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73955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with subhead and two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0" y="365760"/>
            <a:ext cx="5730240" cy="1121069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</a:t>
            </a:r>
            <a:br>
              <a:rPr lang="en-US" dirty="0" smtClean="0"/>
            </a:br>
            <a:r>
              <a:rPr lang="en-US" dirty="0" smtClean="0"/>
              <a:t>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84489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57213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894712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no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63010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1141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7222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lef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1951"/>
            <a:ext cx="5726959" cy="108644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735807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 Granite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62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 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278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214461" cy="6870635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59" y="387110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369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12214459" cy="6870633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86302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>
              <a:defRPr lang="en-US" sz="7200" i="0" dirty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>
              <a:lnSpc>
                <a:spcPct val="100000"/>
              </a:lnSpc>
              <a:spcAft>
                <a:spcPts val="0"/>
              </a:spcAft>
            </a:pPr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082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12214459" cy="6870633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59" y="384153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960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85722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954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92217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018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92217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290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1"/>
            <a:ext cx="12209037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009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209040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278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left w/subhea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5408"/>
            <a:ext cx="6487072" cy="648443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023213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915826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1"/>
            <a:ext cx="12209037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46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ea typeface="Arial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313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_body cop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solidFill>
                  <a:schemeClr val="tx2"/>
                </a:solidFill>
                <a:latin typeface="+mn-lt"/>
                <a:ea typeface="Arial"/>
              </a:defRPr>
            </a:lvl1pPr>
            <a:lvl2pPr marL="455071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solidFill>
                  <a:schemeClr val="tx2"/>
                </a:solidFill>
                <a:latin typeface="+mn-lt"/>
                <a:ea typeface="Arial"/>
              </a:defRPr>
            </a:lvl2pPr>
            <a:lvl3pPr marL="918610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solidFill>
                  <a:schemeClr val="tx2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805949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_Bulleted body cop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101698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w/subhea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3"/>
            <a:ext cx="10607040" cy="853440"/>
          </a:xfrm>
          <a:prstGeom prst="rect">
            <a:avLst/>
          </a:prstGeom>
        </p:spPr>
        <p:txBody>
          <a:bodyPr lIns="0" rIns="0">
            <a:normAutofit/>
          </a:bodyPr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10356"/>
            <a:ext cx="10613896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106108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945821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two column 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1244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1"/>
          </p:nvPr>
        </p:nvSpPr>
        <p:spPr>
          <a:xfrm>
            <a:off x="5835651" y="1703918"/>
            <a:ext cx="51371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147259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lef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1951"/>
            <a:ext cx="5726959" cy="108644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758658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left w/subhea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5408"/>
            <a:ext cx="6487072" cy="648443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023213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770551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left w/subhead and two line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0" y="365760"/>
            <a:ext cx="5730240" cy="1121069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</a:t>
            </a:r>
            <a:br>
              <a:rPr lang="en-US" dirty="0" smtClean="0"/>
            </a:br>
            <a:r>
              <a:rPr lang="en-US" dirty="0" smtClean="0"/>
              <a:t>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84489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57213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33908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Header no body cop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63010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0371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92217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028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left w/subhead and two line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0" y="365760"/>
            <a:ext cx="5730240" cy="1121069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</a:t>
            </a:r>
            <a:br>
              <a:rPr lang="en-US" dirty="0" smtClean="0"/>
            </a:br>
            <a:r>
              <a:rPr lang="en-US" dirty="0" smtClean="0"/>
              <a:t>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84489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57213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683874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25987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43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ea typeface="Arial"/>
              </a:defRPr>
            </a:lvl1pPr>
          </a:lstStyle>
          <a:p>
            <a:r>
              <a:rPr lang="en-US" dirty="0" smtClean="0"/>
              <a:t>Click to edit divider slide title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048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_Granite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814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_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1pPr>
            <a:lvl2pPr marL="455071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2pPr>
            <a:lvl3pPr marL="918610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0096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_Bulleted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501651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3"/>
            <a:ext cx="10607040" cy="853440"/>
          </a:xfrm>
          <a:prstGeom prst="rect">
            <a:avLst/>
          </a:prstGeom>
        </p:spPr>
        <p:txBody>
          <a:bodyPr lIns="0" rIns="0">
            <a:normAutofit/>
          </a:bodyPr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10356"/>
            <a:ext cx="10613896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106108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625293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1244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1"/>
          </p:nvPr>
        </p:nvSpPr>
        <p:spPr>
          <a:xfrm>
            <a:off x="5835651" y="1703918"/>
            <a:ext cx="51371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227084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1951"/>
            <a:ext cx="5726959" cy="108644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858126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5408"/>
            <a:ext cx="6487072" cy="648443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023213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076743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Header no body cop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63010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7096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with subhead and two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0" y="365760"/>
            <a:ext cx="5730240" cy="1121069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</a:t>
            </a:r>
            <a:br>
              <a:rPr lang="en-US" dirty="0" smtClean="0"/>
            </a:br>
            <a:r>
              <a:rPr lang="en-US" dirty="0" smtClean="0"/>
              <a:t>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84489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57213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742575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no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63010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5446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30051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 Granite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052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 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977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214461" cy="6870635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59" y="387110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338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12214459" cy="6870633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86302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>
              <a:defRPr lang="en-US" sz="7200" i="0" dirty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>
              <a:lnSpc>
                <a:spcPct val="100000"/>
              </a:lnSpc>
              <a:spcAft>
                <a:spcPts val="0"/>
              </a:spcAft>
            </a:pPr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787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12214459" cy="6870633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59" y="384153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05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85722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318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92217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241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56990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92217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832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1"/>
            <a:ext cx="12209037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449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209040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765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1"/>
            <a:ext cx="12209037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796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ea typeface="Arial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999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_body cop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solidFill>
                  <a:schemeClr val="tx2"/>
                </a:solidFill>
                <a:latin typeface="+mn-lt"/>
                <a:ea typeface="Arial"/>
              </a:defRPr>
            </a:lvl1pPr>
            <a:lvl2pPr marL="455071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solidFill>
                  <a:schemeClr val="tx2"/>
                </a:solidFill>
                <a:latin typeface="+mn-lt"/>
                <a:ea typeface="Arial"/>
              </a:defRPr>
            </a:lvl2pPr>
            <a:lvl3pPr marL="918610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solidFill>
                  <a:schemeClr val="tx2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19665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_Bulleted body cop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098329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w/subhea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3"/>
            <a:ext cx="10607040" cy="853440"/>
          </a:xfrm>
          <a:prstGeom prst="rect">
            <a:avLst/>
          </a:prstGeom>
        </p:spPr>
        <p:txBody>
          <a:bodyPr lIns="0" rIns="0">
            <a:normAutofit/>
          </a:bodyPr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10356"/>
            <a:ext cx="10613896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106108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789612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two column 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1244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1"/>
          </p:nvPr>
        </p:nvSpPr>
        <p:spPr>
          <a:xfrm>
            <a:off x="5835651" y="1703918"/>
            <a:ext cx="51371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35564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lef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1951"/>
            <a:ext cx="5726959" cy="108644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610459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236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left w/subhea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5408"/>
            <a:ext cx="6487072" cy="648443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023213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547224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left w/subhead and two line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0" y="365760"/>
            <a:ext cx="5730240" cy="1121069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</a:t>
            </a:r>
            <a:br>
              <a:rPr lang="en-US" dirty="0" smtClean="0"/>
            </a:br>
            <a:r>
              <a:rPr lang="en-US" dirty="0" smtClean="0"/>
              <a:t>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84489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57213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622833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Header no body cop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63010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9599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12974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548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ea typeface="Arial"/>
              </a:defRPr>
            </a:lvl1pPr>
          </a:lstStyle>
          <a:p>
            <a:r>
              <a:rPr lang="en-US" dirty="0" smtClean="0"/>
              <a:t>Click to edit divider slide title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628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_Granite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602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_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1pPr>
            <a:lvl2pPr marL="455071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2pPr>
            <a:lvl3pPr marL="918610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887462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_Bulleted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542174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3"/>
            <a:ext cx="10607040" cy="853440"/>
          </a:xfrm>
          <a:prstGeom prst="rect">
            <a:avLst/>
          </a:prstGeom>
        </p:spPr>
        <p:txBody>
          <a:bodyPr lIns="0" rIns="0">
            <a:normAutofit/>
          </a:bodyPr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10356"/>
            <a:ext cx="10613896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106108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292150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ea typeface="Arial"/>
              </a:defRPr>
            </a:lvl1pPr>
          </a:lstStyle>
          <a:p>
            <a:r>
              <a:rPr lang="en-US" dirty="0" smtClean="0"/>
              <a:t>Click to edit divider slide title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048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1244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1"/>
          </p:nvPr>
        </p:nvSpPr>
        <p:spPr>
          <a:xfrm>
            <a:off x="5835651" y="1703918"/>
            <a:ext cx="51371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648493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1951"/>
            <a:ext cx="5726959" cy="108644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252625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5408"/>
            <a:ext cx="6487072" cy="648443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023213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36691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with subhead and two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0" y="365760"/>
            <a:ext cx="5730240" cy="1121069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</a:t>
            </a:r>
            <a:br>
              <a:rPr lang="en-US" dirty="0" smtClean="0"/>
            </a:br>
            <a:r>
              <a:rPr lang="en-US" dirty="0" smtClean="0"/>
              <a:t>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84489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57213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840790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no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63010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4920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0385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 Granite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427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 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506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_Granite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547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_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1pPr>
            <a:lvl2pPr marL="455071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2pPr>
            <a:lvl3pPr marL="918610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106632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_Bulleted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997438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3"/>
            <a:ext cx="10607040" cy="853440"/>
          </a:xfrm>
          <a:prstGeom prst="rect">
            <a:avLst/>
          </a:prstGeom>
        </p:spPr>
        <p:txBody>
          <a:bodyPr lIns="0" rIns="0">
            <a:normAutofit/>
          </a:bodyPr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10356"/>
            <a:ext cx="10613896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106108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183377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1244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1"/>
          </p:nvPr>
        </p:nvSpPr>
        <p:spPr>
          <a:xfrm>
            <a:off x="5835651" y="1703918"/>
            <a:ext cx="51371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55429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92217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294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1951"/>
            <a:ext cx="5726959" cy="108644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006155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5408"/>
            <a:ext cx="6487072" cy="648443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023213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188500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with subhead and two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0" y="365760"/>
            <a:ext cx="5730240" cy="1121069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</a:t>
            </a:r>
            <a:br>
              <a:rPr lang="en-US" dirty="0" smtClean="0"/>
            </a:br>
            <a:r>
              <a:rPr lang="en-US" dirty="0" smtClean="0"/>
              <a:t>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84489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57213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570593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no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63010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0128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9872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 Granite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117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 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265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214461" cy="6870635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59" y="387110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423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12214459" cy="6870633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86302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>
              <a:defRPr lang="en-US" sz="7200" i="0" dirty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>
              <a:lnSpc>
                <a:spcPct val="100000"/>
              </a:lnSpc>
              <a:spcAft>
                <a:spcPts val="0"/>
              </a:spcAft>
            </a:pPr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918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12214459" cy="6870633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59" y="384153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447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1"/>
            <a:ext cx="12209037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177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85722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090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92217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008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92217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639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1"/>
            <a:ext cx="12209037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924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209040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013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1"/>
            <a:ext cx="12209037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922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ea typeface="Arial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301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_body cop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solidFill>
                  <a:schemeClr val="tx2"/>
                </a:solidFill>
                <a:latin typeface="+mn-lt"/>
                <a:ea typeface="Arial"/>
              </a:defRPr>
            </a:lvl1pPr>
            <a:lvl2pPr marL="455071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solidFill>
                  <a:schemeClr val="tx2"/>
                </a:solidFill>
                <a:latin typeface="+mn-lt"/>
                <a:ea typeface="Arial"/>
              </a:defRPr>
            </a:lvl2pPr>
            <a:lvl3pPr marL="918610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solidFill>
                  <a:schemeClr val="tx2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10681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_Bulleted body cop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446440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w/subhea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3"/>
            <a:ext cx="10607040" cy="853440"/>
          </a:xfrm>
          <a:prstGeom prst="rect">
            <a:avLst/>
          </a:prstGeom>
        </p:spPr>
        <p:txBody>
          <a:bodyPr lIns="0" rIns="0">
            <a:normAutofit/>
          </a:bodyPr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10356"/>
            <a:ext cx="10613896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106108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225818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209040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609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two column 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1244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1"/>
          </p:nvPr>
        </p:nvSpPr>
        <p:spPr>
          <a:xfrm>
            <a:off x="5835651" y="1703918"/>
            <a:ext cx="51371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984370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lef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1951"/>
            <a:ext cx="5726959" cy="108644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931067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left w/subhea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5408"/>
            <a:ext cx="6487072" cy="648443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023213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003870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left w/subhead and two line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0" y="365760"/>
            <a:ext cx="5730240" cy="1121069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</a:t>
            </a:r>
            <a:br>
              <a:rPr lang="en-US" dirty="0" smtClean="0"/>
            </a:br>
            <a:r>
              <a:rPr lang="en-US" dirty="0" smtClean="0"/>
              <a:t>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84489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57213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390426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Header no body cop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63010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3594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805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198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ea typeface="Arial"/>
              </a:defRPr>
            </a:lvl1pPr>
          </a:lstStyle>
          <a:p>
            <a:r>
              <a:rPr lang="en-US" dirty="0" smtClean="0"/>
              <a:t>Click to edit divider slide title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239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_Granite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55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_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1pPr>
            <a:lvl2pPr marL="455071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2pPr>
            <a:lvl3pPr marL="918610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577893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1"/>
            <a:ext cx="12209037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394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_Bulleted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948804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3"/>
            <a:ext cx="10607040" cy="853440"/>
          </a:xfrm>
          <a:prstGeom prst="rect">
            <a:avLst/>
          </a:prstGeom>
        </p:spPr>
        <p:txBody>
          <a:bodyPr lIns="0" rIns="0">
            <a:normAutofit/>
          </a:bodyPr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10356"/>
            <a:ext cx="10613896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106108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9570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1244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1"/>
          </p:nvPr>
        </p:nvSpPr>
        <p:spPr>
          <a:xfrm>
            <a:off x="5835651" y="1703918"/>
            <a:ext cx="51371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54575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1951"/>
            <a:ext cx="5726959" cy="108644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580368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5408"/>
            <a:ext cx="6487072" cy="648443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023213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922702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with subhead and two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0" y="365760"/>
            <a:ext cx="5730240" cy="1121069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</a:t>
            </a:r>
            <a:br>
              <a:rPr lang="en-US" dirty="0" smtClean="0"/>
            </a:br>
            <a:r>
              <a:rPr lang="en-US" dirty="0" smtClean="0"/>
              <a:t>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84489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57213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525402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no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63010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3614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07724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 Granite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283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 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320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image" Target="../media/image1.png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5.xml"/><Relationship Id="rId13" Type="http://schemas.openxmlformats.org/officeDocument/2006/relationships/slideLayout" Target="../slideLayouts/slideLayout310.xml"/><Relationship Id="rId18" Type="http://schemas.openxmlformats.org/officeDocument/2006/relationships/slideLayout" Target="../slideLayouts/slideLayout315.xml"/><Relationship Id="rId26" Type="http://schemas.openxmlformats.org/officeDocument/2006/relationships/slideLayout" Target="../slideLayouts/slideLayout323.xml"/><Relationship Id="rId3" Type="http://schemas.openxmlformats.org/officeDocument/2006/relationships/slideLayout" Target="../slideLayouts/slideLayout300.xml"/><Relationship Id="rId21" Type="http://schemas.openxmlformats.org/officeDocument/2006/relationships/slideLayout" Target="../slideLayouts/slideLayout318.xml"/><Relationship Id="rId34" Type="http://schemas.openxmlformats.org/officeDocument/2006/relationships/theme" Target="../theme/theme10.xml"/><Relationship Id="rId7" Type="http://schemas.openxmlformats.org/officeDocument/2006/relationships/slideLayout" Target="../slideLayouts/slideLayout304.xml"/><Relationship Id="rId12" Type="http://schemas.openxmlformats.org/officeDocument/2006/relationships/slideLayout" Target="../slideLayouts/slideLayout309.xml"/><Relationship Id="rId17" Type="http://schemas.openxmlformats.org/officeDocument/2006/relationships/slideLayout" Target="../slideLayouts/slideLayout314.xml"/><Relationship Id="rId25" Type="http://schemas.openxmlformats.org/officeDocument/2006/relationships/slideLayout" Target="../slideLayouts/slideLayout322.xml"/><Relationship Id="rId33" Type="http://schemas.openxmlformats.org/officeDocument/2006/relationships/slideLayout" Target="../slideLayouts/slideLayout330.xml"/><Relationship Id="rId2" Type="http://schemas.openxmlformats.org/officeDocument/2006/relationships/slideLayout" Target="../slideLayouts/slideLayout299.xml"/><Relationship Id="rId16" Type="http://schemas.openxmlformats.org/officeDocument/2006/relationships/slideLayout" Target="../slideLayouts/slideLayout313.xml"/><Relationship Id="rId20" Type="http://schemas.openxmlformats.org/officeDocument/2006/relationships/slideLayout" Target="../slideLayouts/slideLayout317.xml"/><Relationship Id="rId29" Type="http://schemas.openxmlformats.org/officeDocument/2006/relationships/slideLayout" Target="../slideLayouts/slideLayout326.xml"/><Relationship Id="rId1" Type="http://schemas.openxmlformats.org/officeDocument/2006/relationships/slideLayout" Target="../slideLayouts/slideLayout298.xml"/><Relationship Id="rId6" Type="http://schemas.openxmlformats.org/officeDocument/2006/relationships/slideLayout" Target="../slideLayouts/slideLayout303.xml"/><Relationship Id="rId11" Type="http://schemas.openxmlformats.org/officeDocument/2006/relationships/slideLayout" Target="../slideLayouts/slideLayout308.xml"/><Relationship Id="rId24" Type="http://schemas.openxmlformats.org/officeDocument/2006/relationships/slideLayout" Target="../slideLayouts/slideLayout321.xml"/><Relationship Id="rId32" Type="http://schemas.openxmlformats.org/officeDocument/2006/relationships/slideLayout" Target="../slideLayouts/slideLayout329.xml"/><Relationship Id="rId5" Type="http://schemas.openxmlformats.org/officeDocument/2006/relationships/slideLayout" Target="../slideLayouts/slideLayout302.xml"/><Relationship Id="rId15" Type="http://schemas.openxmlformats.org/officeDocument/2006/relationships/slideLayout" Target="../slideLayouts/slideLayout312.xml"/><Relationship Id="rId23" Type="http://schemas.openxmlformats.org/officeDocument/2006/relationships/slideLayout" Target="../slideLayouts/slideLayout320.xml"/><Relationship Id="rId28" Type="http://schemas.openxmlformats.org/officeDocument/2006/relationships/slideLayout" Target="../slideLayouts/slideLayout325.xml"/><Relationship Id="rId10" Type="http://schemas.openxmlformats.org/officeDocument/2006/relationships/slideLayout" Target="../slideLayouts/slideLayout307.xml"/><Relationship Id="rId19" Type="http://schemas.openxmlformats.org/officeDocument/2006/relationships/slideLayout" Target="../slideLayouts/slideLayout316.xml"/><Relationship Id="rId31" Type="http://schemas.openxmlformats.org/officeDocument/2006/relationships/slideLayout" Target="../slideLayouts/slideLayout328.xml"/><Relationship Id="rId4" Type="http://schemas.openxmlformats.org/officeDocument/2006/relationships/slideLayout" Target="../slideLayouts/slideLayout301.xml"/><Relationship Id="rId9" Type="http://schemas.openxmlformats.org/officeDocument/2006/relationships/slideLayout" Target="../slideLayouts/slideLayout306.xml"/><Relationship Id="rId14" Type="http://schemas.openxmlformats.org/officeDocument/2006/relationships/slideLayout" Target="../slideLayouts/slideLayout311.xml"/><Relationship Id="rId22" Type="http://schemas.openxmlformats.org/officeDocument/2006/relationships/slideLayout" Target="../slideLayouts/slideLayout319.xml"/><Relationship Id="rId27" Type="http://schemas.openxmlformats.org/officeDocument/2006/relationships/slideLayout" Target="../slideLayouts/slideLayout324.xml"/><Relationship Id="rId30" Type="http://schemas.openxmlformats.org/officeDocument/2006/relationships/slideLayout" Target="../slideLayouts/slideLayout327.xml"/><Relationship Id="rId35" Type="http://schemas.openxmlformats.org/officeDocument/2006/relationships/image" Target="../media/image1.png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8.xml"/><Relationship Id="rId13" Type="http://schemas.openxmlformats.org/officeDocument/2006/relationships/slideLayout" Target="../slideLayouts/slideLayout343.xml"/><Relationship Id="rId18" Type="http://schemas.openxmlformats.org/officeDocument/2006/relationships/slideLayout" Target="../slideLayouts/slideLayout348.xml"/><Relationship Id="rId26" Type="http://schemas.openxmlformats.org/officeDocument/2006/relationships/slideLayout" Target="../slideLayouts/slideLayout356.xml"/><Relationship Id="rId3" Type="http://schemas.openxmlformats.org/officeDocument/2006/relationships/slideLayout" Target="../slideLayouts/slideLayout333.xml"/><Relationship Id="rId21" Type="http://schemas.openxmlformats.org/officeDocument/2006/relationships/slideLayout" Target="../slideLayouts/slideLayout351.xml"/><Relationship Id="rId34" Type="http://schemas.openxmlformats.org/officeDocument/2006/relationships/theme" Target="../theme/theme11.xml"/><Relationship Id="rId7" Type="http://schemas.openxmlformats.org/officeDocument/2006/relationships/slideLayout" Target="../slideLayouts/slideLayout337.xml"/><Relationship Id="rId12" Type="http://schemas.openxmlformats.org/officeDocument/2006/relationships/slideLayout" Target="../slideLayouts/slideLayout342.xml"/><Relationship Id="rId17" Type="http://schemas.openxmlformats.org/officeDocument/2006/relationships/slideLayout" Target="../slideLayouts/slideLayout347.xml"/><Relationship Id="rId25" Type="http://schemas.openxmlformats.org/officeDocument/2006/relationships/slideLayout" Target="../slideLayouts/slideLayout355.xml"/><Relationship Id="rId33" Type="http://schemas.openxmlformats.org/officeDocument/2006/relationships/slideLayout" Target="../slideLayouts/slideLayout363.xml"/><Relationship Id="rId2" Type="http://schemas.openxmlformats.org/officeDocument/2006/relationships/slideLayout" Target="../slideLayouts/slideLayout332.xml"/><Relationship Id="rId16" Type="http://schemas.openxmlformats.org/officeDocument/2006/relationships/slideLayout" Target="../slideLayouts/slideLayout346.xml"/><Relationship Id="rId20" Type="http://schemas.openxmlformats.org/officeDocument/2006/relationships/slideLayout" Target="../slideLayouts/slideLayout350.xml"/><Relationship Id="rId29" Type="http://schemas.openxmlformats.org/officeDocument/2006/relationships/slideLayout" Target="../slideLayouts/slideLayout359.xml"/><Relationship Id="rId1" Type="http://schemas.openxmlformats.org/officeDocument/2006/relationships/slideLayout" Target="../slideLayouts/slideLayout331.xml"/><Relationship Id="rId6" Type="http://schemas.openxmlformats.org/officeDocument/2006/relationships/slideLayout" Target="../slideLayouts/slideLayout336.xml"/><Relationship Id="rId11" Type="http://schemas.openxmlformats.org/officeDocument/2006/relationships/slideLayout" Target="../slideLayouts/slideLayout341.xml"/><Relationship Id="rId24" Type="http://schemas.openxmlformats.org/officeDocument/2006/relationships/slideLayout" Target="../slideLayouts/slideLayout354.xml"/><Relationship Id="rId32" Type="http://schemas.openxmlformats.org/officeDocument/2006/relationships/slideLayout" Target="../slideLayouts/slideLayout362.xml"/><Relationship Id="rId5" Type="http://schemas.openxmlformats.org/officeDocument/2006/relationships/slideLayout" Target="../slideLayouts/slideLayout335.xml"/><Relationship Id="rId15" Type="http://schemas.openxmlformats.org/officeDocument/2006/relationships/slideLayout" Target="../slideLayouts/slideLayout345.xml"/><Relationship Id="rId23" Type="http://schemas.openxmlformats.org/officeDocument/2006/relationships/slideLayout" Target="../slideLayouts/slideLayout353.xml"/><Relationship Id="rId28" Type="http://schemas.openxmlformats.org/officeDocument/2006/relationships/slideLayout" Target="../slideLayouts/slideLayout358.xml"/><Relationship Id="rId10" Type="http://schemas.openxmlformats.org/officeDocument/2006/relationships/slideLayout" Target="../slideLayouts/slideLayout340.xml"/><Relationship Id="rId19" Type="http://schemas.openxmlformats.org/officeDocument/2006/relationships/slideLayout" Target="../slideLayouts/slideLayout349.xml"/><Relationship Id="rId31" Type="http://schemas.openxmlformats.org/officeDocument/2006/relationships/slideLayout" Target="../slideLayouts/slideLayout361.xml"/><Relationship Id="rId4" Type="http://schemas.openxmlformats.org/officeDocument/2006/relationships/slideLayout" Target="../slideLayouts/slideLayout334.xml"/><Relationship Id="rId9" Type="http://schemas.openxmlformats.org/officeDocument/2006/relationships/slideLayout" Target="../slideLayouts/slideLayout339.xml"/><Relationship Id="rId14" Type="http://schemas.openxmlformats.org/officeDocument/2006/relationships/slideLayout" Target="../slideLayouts/slideLayout344.xml"/><Relationship Id="rId22" Type="http://schemas.openxmlformats.org/officeDocument/2006/relationships/slideLayout" Target="../slideLayouts/slideLayout352.xml"/><Relationship Id="rId27" Type="http://schemas.openxmlformats.org/officeDocument/2006/relationships/slideLayout" Target="../slideLayouts/slideLayout357.xml"/><Relationship Id="rId30" Type="http://schemas.openxmlformats.org/officeDocument/2006/relationships/slideLayout" Target="../slideLayouts/slideLayout360.xml"/><Relationship Id="rId35" Type="http://schemas.openxmlformats.org/officeDocument/2006/relationships/image" Target="../media/image1.png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1.xml"/><Relationship Id="rId13" Type="http://schemas.openxmlformats.org/officeDocument/2006/relationships/slideLayout" Target="../slideLayouts/slideLayout376.xml"/><Relationship Id="rId18" Type="http://schemas.openxmlformats.org/officeDocument/2006/relationships/slideLayout" Target="../slideLayouts/slideLayout381.xml"/><Relationship Id="rId26" Type="http://schemas.openxmlformats.org/officeDocument/2006/relationships/slideLayout" Target="../slideLayouts/slideLayout389.xml"/><Relationship Id="rId3" Type="http://schemas.openxmlformats.org/officeDocument/2006/relationships/slideLayout" Target="../slideLayouts/slideLayout366.xml"/><Relationship Id="rId21" Type="http://schemas.openxmlformats.org/officeDocument/2006/relationships/slideLayout" Target="../slideLayouts/slideLayout384.xml"/><Relationship Id="rId7" Type="http://schemas.openxmlformats.org/officeDocument/2006/relationships/slideLayout" Target="../slideLayouts/slideLayout370.xml"/><Relationship Id="rId12" Type="http://schemas.openxmlformats.org/officeDocument/2006/relationships/slideLayout" Target="../slideLayouts/slideLayout375.xml"/><Relationship Id="rId17" Type="http://schemas.openxmlformats.org/officeDocument/2006/relationships/slideLayout" Target="../slideLayouts/slideLayout380.xml"/><Relationship Id="rId25" Type="http://schemas.openxmlformats.org/officeDocument/2006/relationships/slideLayout" Target="../slideLayouts/slideLayout388.xml"/><Relationship Id="rId2" Type="http://schemas.openxmlformats.org/officeDocument/2006/relationships/slideLayout" Target="../slideLayouts/slideLayout365.xml"/><Relationship Id="rId16" Type="http://schemas.openxmlformats.org/officeDocument/2006/relationships/slideLayout" Target="../slideLayouts/slideLayout379.xml"/><Relationship Id="rId20" Type="http://schemas.openxmlformats.org/officeDocument/2006/relationships/slideLayout" Target="../slideLayouts/slideLayout383.xml"/><Relationship Id="rId29" Type="http://schemas.openxmlformats.org/officeDocument/2006/relationships/slideLayout" Target="../slideLayouts/slideLayout392.xml"/><Relationship Id="rId1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9.xml"/><Relationship Id="rId11" Type="http://schemas.openxmlformats.org/officeDocument/2006/relationships/slideLayout" Target="../slideLayouts/slideLayout374.xml"/><Relationship Id="rId24" Type="http://schemas.openxmlformats.org/officeDocument/2006/relationships/slideLayout" Target="../slideLayouts/slideLayout387.xml"/><Relationship Id="rId5" Type="http://schemas.openxmlformats.org/officeDocument/2006/relationships/slideLayout" Target="../slideLayouts/slideLayout368.xml"/><Relationship Id="rId15" Type="http://schemas.openxmlformats.org/officeDocument/2006/relationships/slideLayout" Target="../slideLayouts/slideLayout378.xml"/><Relationship Id="rId23" Type="http://schemas.openxmlformats.org/officeDocument/2006/relationships/slideLayout" Target="../slideLayouts/slideLayout386.xml"/><Relationship Id="rId28" Type="http://schemas.openxmlformats.org/officeDocument/2006/relationships/slideLayout" Target="../slideLayouts/slideLayout391.xml"/><Relationship Id="rId10" Type="http://schemas.openxmlformats.org/officeDocument/2006/relationships/slideLayout" Target="../slideLayouts/slideLayout373.xml"/><Relationship Id="rId19" Type="http://schemas.openxmlformats.org/officeDocument/2006/relationships/slideLayout" Target="../slideLayouts/slideLayout382.xml"/><Relationship Id="rId31" Type="http://schemas.openxmlformats.org/officeDocument/2006/relationships/image" Target="../media/image1.png"/><Relationship Id="rId4" Type="http://schemas.openxmlformats.org/officeDocument/2006/relationships/slideLayout" Target="../slideLayouts/slideLayout367.xml"/><Relationship Id="rId9" Type="http://schemas.openxmlformats.org/officeDocument/2006/relationships/slideLayout" Target="../slideLayouts/slideLayout372.xml"/><Relationship Id="rId14" Type="http://schemas.openxmlformats.org/officeDocument/2006/relationships/slideLayout" Target="../slideLayouts/slideLayout377.xml"/><Relationship Id="rId22" Type="http://schemas.openxmlformats.org/officeDocument/2006/relationships/slideLayout" Target="../slideLayouts/slideLayout385.xml"/><Relationship Id="rId27" Type="http://schemas.openxmlformats.org/officeDocument/2006/relationships/slideLayout" Target="../slideLayouts/slideLayout390.xml"/><Relationship Id="rId30" Type="http://schemas.openxmlformats.org/officeDocument/2006/relationships/theme" Target="../theme/theme12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00.xml"/><Relationship Id="rId13" Type="http://schemas.openxmlformats.org/officeDocument/2006/relationships/slideLayout" Target="../slideLayouts/slideLayout405.xml"/><Relationship Id="rId18" Type="http://schemas.openxmlformats.org/officeDocument/2006/relationships/slideLayout" Target="../slideLayouts/slideLayout410.xml"/><Relationship Id="rId3" Type="http://schemas.openxmlformats.org/officeDocument/2006/relationships/slideLayout" Target="../slideLayouts/slideLayout395.xml"/><Relationship Id="rId21" Type="http://schemas.openxmlformats.org/officeDocument/2006/relationships/slideLayout" Target="../slideLayouts/slideLayout413.xml"/><Relationship Id="rId7" Type="http://schemas.openxmlformats.org/officeDocument/2006/relationships/slideLayout" Target="../slideLayouts/slideLayout399.xml"/><Relationship Id="rId12" Type="http://schemas.openxmlformats.org/officeDocument/2006/relationships/slideLayout" Target="../slideLayouts/slideLayout404.xml"/><Relationship Id="rId17" Type="http://schemas.openxmlformats.org/officeDocument/2006/relationships/slideLayout" Target="../slideLayouts/slideLayout409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394.xml"/><Relationship Id="rId16" Type="http://schemas.openxmlformats.org/officeDocument/2006/relationships/slideLayout" Target="../slideLayouts/slideLayout408.xml"/><Relationship Id="rId20" Type="http://schemas.openxmlformats.org/officeDocument/2006/relationships/slideLayout" Target="../slideLayouts/slideLayout412.xml"/><Relationship Id="rId1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8.xml"/><Relationship Id="rId11" Type="http://schemas.openxmlformats.org/officeDocument/2006/relationships/slideLayout" Target="../slideLayouts/slideLayout403.xml"/><Relationship Id="rId24" Type="http://schemas.openxmlformats.org/officeDocument/2006/relationships/theme" Target="../theme/theme13.xml"/><Relationship Id="rId5" Type="http://schemas.openxmlformats.org/officeDocument/2006/relationships/slideLayout" Target="../slideLayouts/slideLayout397.xml"/><Relationship Id="rId15" Type="http://schemas.openxmlformats.org/officeDocument/2006/relationships/slideLayout" Target="../slideLayouts/slideLayout407.xml"/><Relationship Id="rId23" Type="http://schemas.openxmlformats.org/officeDocument/2006/relationships/slideLayout" Target="../slideLayouts/slideLayout415.xml"/><Relationship Id="rId10" Type="http://schemas.openxmlformats.org/officeDocument/2006/relationships/slideLayout" Target="../slideLayouts/slideLayout402.xml"/><Relationship Id="rId19" Type="http://schemas.openxmlformats.org/officeDocument/2006/relationships/slideLayout" Target="../slideLayouts/slideLayout411.xml"/><Relationship Id="rId4" Type="http://schemas.openxmlformats.org/officeDocument/2006/relationships/slideLayout" Target="../slideLayouts/slideLayout396.xml"/><Relationship Id="rId9" Type="http://schemas.openxmlformats.org/officeDocument/2006/relationships/slideLayout" Target="../slideLayouts/slideLayout401.xml"/><Relationship Id="rId14" Type="http://schemas.openxmlformats.org/officeDocument/2006/relationships/slideLayout" Target="../slideLayouts/slideLayout406.xml"/><Relationship Id="rId22" Type="http://schemas.openxmlformats.org/officeDocument/2006/relationships/slideLayout" Target="../slideLayouts/slideLayout414.xml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3.xml"/><Relationship Id="rId13" Type="http://schemas.openxmlformats.org/officeDocument/2006/relationships/slideLayout" Target="../slideLayouts/slideLayout428.xml"/><Relationship Id="rId18" Type="http://schemas.openxmlformats.org/officeDocument/2006/relationships/slideLayout" Target="../slideLayouts/slideLayout433.xml"/><Relationship Id="rId26" Type="http://schemas.openxmlformats.org/officeDocument/2006/relationships/slideLayout" Target="../slideLayouts/slideLayout441.xml"/><Relationship Id="rId3" Type="http://schemas.openxmlformats.org/officeDocument/2006/relationships/slideLayout" Target="../slideLayouts/slideLayout418.xml"/><Relationship Id="rId21" Type="http://schemas.openxmlformats.org/officeDocument/2006/relationships/slideLayout" Target="../slideLayouts/slideLayout436.xml"/><Relationship Id="rId34" Type="http://schemas.openxmlformats.org/officeDocument/2006/relationships/theme" Target="../theme/theme14.xml"/><Relationship Id="rId7" Type="http://schemas.openxmlformats.org/officeDocument/2006/relationships/slideLayout" Target="../slideLayouts/slideLayout422.xml"/><Relationship Id="rId12" Type="http://schemas.openxmlformats.org/officeDocument/2006/relationships/slideLayout" Target="../slideLayouts/slideLayout427.xml"/><Relationship Id="rId17" Type="http://schemas.openxmlformats.org/officeDocument/2006/relationships/slideLayout" Target="../slideLayouts/slideLayout432.xml"/><Relationship Id="rId25" Type="http://schemas.openxmlformats.org/officeDocument/2006/relationships/slideLayout" Target="../slideLayouts/slideLayout440.xml"/><Relationship Id="rId33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17.xml"/><Relationship Id="rId16" Type="http://schemas.openxmlformats.org/officeDocument/2006/relationships/slideLayout" Target="../slideLayouts/slideLayout431.xml"/><Relationship Id="rId20" Type="http://schemas.openxmlformats.org/officeDocument/2006/relationships/slideLayout" Target="../slideLayouts/slideLayout435.xml"/><Relationship Id="rId29" Type="http://schemas.openxmlformats.org/officeDocument/2006/relationships/slideLayout" Target="../slideLayouts/slideLayout444.xml"/><Relationship Id="rId1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21.xml"/><Relationship Id="rId11" Type="http://schemas.openxmlformats.org/officeDocument/2006/relationships/slideLayout" Target="../slideLayouts/slideLayout426.xml"/><Relationship Id="rId24" Type="http://schemas.openxmlformats.org/officeDocument/2006/relationships/slideLayout" Target="../slideLayouts/slideLayout439.xml"/><Relationship Id="rId32" Type="http://schemas.openxmlformats.org/officeDocument/2006/relationships/slideLayout" Target="../slideLayouts/slideLayout447.xml"/><Relationship Id="rId5" Type="http://schemas.openxmlformats.org/officeDocument/2006/relationships/slideLayout" Target="../slideLayouts/slideLayout420.xml"/><Relationship Id="rId15" Type="http://schemas.openxmlformats.org/officeDocument/2006/relationships/slideLayout" Target="../slideLayouts/slideLayout430.xml"/><Relationship Id="rId23" Type="http://schemas.openxmlformats.org/officeDocument/2006/relationships/slideLayout" Target="../slideLayouts/slideLayout438.xml"/><Relationship Id="rId28" Type="http://schemas.openxmlformats.org/officeDocument/2006/relationships/slideLayout" Target="../slideLayouts/slideLayout443.xml"/><Relationship Id="rId10" Type="http://schemas.openxmlformats.org/officeDocument/2006/relationships/slideLayout" Target="../slideLayouts/slideLayout425.xml"/><Relationship Id="rId19" Type="http://schemas.openxmlformats.org/officeDocument/2006/relationships/slideLayout" Target="../slideLayouts/slideLayout434.xml"/><Relationship Id="rId31" Type="http://schemas.openxmlformats.org/officeDocument/2006/relationships/slideLayout" Target="../slideLayouts/slideLayout446.xml"/><Relationship Id="rId4" Type="http://schemas.openxmlformats.org/officeDocument/2006/relationships/slideLayout" Target="../slideLayouts/slideLayout419.xml"/><Relationship Id="rId9" Type="http://schemas.openxmlformats.org/officeDocument/2006/relationships/slideLayout" Target="../slideLayouts/slideLayout424.xml"/><Relationship Id="rId14" Type="http://schemas.openxmlformats.org/officeDocument/2006/relationships/slideLayout" Target="../slideLayouts/slideLayout429.xml"/><Relationship Id="rId22" Type="http://schemas.openxmlformats.org/officeDocument/2006/relationships/slideLayout" Target="../slideLayouts/slideLayout437.xml"/><Relationship Id="rId27" Type="http://schemas.openxmlformats.org/officeDocument/2006/relationships/slideLayout" Target="../slideLayouts/slideLayout442.xml"/><Relationship Id="rId30" Type="http://schemas.openxmlformats.org/officeDocument/2006/relationships/slideLayout" Target="../slideLayouts/slideLayout445.xml"/><Relationship Id="rId35" Type="http://schemas.openxmlformats.org/officeDocument/2006/relationships/image" Target="../media/image1.png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56.xml"/><Relationship Id="rId13" Type="http://schemas.openxmlformats.org/officeDocument/2006/relationships/slideLayout" Target="../slideLayouts/slideLayout461.xml"/><Relationship Id="rId18" Type="http://schemas.openxmlformats.org/officeDocument/2006/relationships/slideLayout" Target="../slideLayouts/slideLayout466.xml"/><Relationship Id="rId26" Type="http://schemas.openxmlformats.org/officeDocument/2006/relationships/slideLayout" Target="../slideLayouts/slideLayout474.xml"/><Relationship Id="rId3" Type="http://schemas.openxmlformats.org/officeDocument/2006/relationships/slideLayout" Target="../slideLayouts/slideLayout451.xml"/><Relationship Id="rId21" Type="http://schemas.openxmlformats.org/officeDocument/2006/relationships/slideLayout" Target="../slideLayouts/slideLayout469.xml"/><Relationship Id="rId34" Type="http://schemas.openxmlformats.org/officeDocument/2006/relationships/theme" Target="../theme/theme15.xml"/><Relationship Id="rId7" Type="http://schemas.openxmlformats.org/officeDocument/2006/relationships/slideLayout" Target="../slideLayouts/slideLayout455.xml"/><Relationship Id="rId12" Type="http://schemas.openxmlformats.org/officeDocument/2006/relationships/slideLayout" Target="../slideLayouts/slideLayout460.xml"/><Relationship Id="rId17" Type="http://schemas.openxmlformats.org/officeDocument/2006/relationships/slideLayout" Target="../slideLayouts/slideLayout465.xml"/><Relationship Id="rId25" Type="http://schemas.openxmlformats.org/officeDocument/2006/relationships/slideLayout" Target="../slideLayouts/slideLayout473.xml"/><Relationship Id="rId33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50.xml"/><Relationship Id="rId16" Type="http://schemas.openxmlformats.org/officeDocument/2006/relationships/slideLayout" Target="../slideLayouts/slideLayout464.xml"/><Relationship Id="rId20" Type="http://schemas.openxmlformats.org/officeDocument/2006/relationships/slideLayout" Target="../slideLayouts/slideLayout468.xml"/><Relationship Id="rId29" Type="http://schemas.openxmlformats.org/officeDocument/2006/relationships/slideLayout" Target="../slideLayouts/slideLayout477.xml"/><Relationship Id="rId1" Type="http://schemas.openxmlformats.org/officeDocument/2006/relationships/slideLayout" Target="../slideLayouts/slideLayout449.xml"/><Relationship Id="rId6" Type="http://schemas.openxmlformats.org/officeDocument/2006/relationships/slideLayout" Target="../slideLayouts/slideLayout454.xml"/><Relationship Id="rId11" Type="http://schemas.openxmlformats.org/officeDocument/2006/relationships/slideLayout" Target="../slideLayouts/slideLayout459.xml"/><Relationship Id="rId24" Type="http://schemas.openxmlformats.org/officeDocument/2006/relationships/slideLayout" Target="../slideLayouts/slideLayout472.xml"/><Relationship Id="rId32" Type="http://schemas.openxmlformats.org/officeDocument/2006/relationships/slideLayout" Target="../slideLayouts/slideLayout480.xml"/><Relationship Id="rId5" Type="http://schemas.openxmlformats.org/officeDocument/2006/relationships/slideLayout" Target="../slideLayouts/slideLayout453.xml"/><Relationship Id="rId15" Type="http://schemas.openxmlformats.org/officeDocument/2006/relationships/slideLayout" Target="../slideLayouts/slideLayout463.xml"/><Relationship Id="rId23" Type="http://schemas.openxmlformats.org/officeDocument/2006/relationships/slideLayout" Target="../slideLayouts/slideLayout471.xml"/><Relationship Id="rId28" Type="http://schemas.openxmlformats.org/officeDocument/2006/relationships/slideLayout" Target="../slideLayouts/slideLayout476.xml"/><Relationship Id="rId10" Type="http://schemas.openxmlformats.org/officeDocument/2006/relationships/slideLayout" Target="../slideLayouts/slideLayout458.xml"/><Relationship Id="rId19" Type="http://schemas.openxmlformats.org/officeDocument/2006/relationships/slideLayout" Target="../slideLayouts/slideLayout467.xml"/><Relationship Id="rId31" Type="http://schemas.openxmlformats.org/officeDocument/2006/relationships/slideLayout" Target="../slideLayouts/slideLayout479.xml"/><Relationship Id="rId4" Type="http://schemas.openxmlformats.org/officeDocument/2006/relationships/slideLayout" Target="../slideLayouts/slideLayout452.xml"/><Relationship Id="rId9" Type="http://schemas.openxmlformats.org/officeDocument/2006/relationships/slideLayout" Target="../slideLayouts/slideLayout457.xml"/><Relationship Id="rId14" Type="http://schemas.openxmlformats.org/officeDocument/2006/relationships/slideLayout" Target="../slideLayouts/slideLayout462.xml"/><Relationship Id="rId22" Type="http://schemas.openxmlformats.org/officeDocument/2006/relationships/slideLayout" Target="../slideLayouts/slideLayout470.xml"/><Relationship Id="rId27" Type="http://schemas.openxmlformats.org/officeDocument/2006/relationships/slideLayout" Target="../slideLayouts/slideLayout475.xml"/><Relationship Id="rId30" Type="http://schemas.openxmlformats.org/officeDocument/2006/relationships/slideLayout" Target="../slideLayouts/slideLayout478.xml"/><Relationship Id="rId35" Type="http://schemas.openxmlformats.org/officeDocument/2006/relationships/image" Target="../media/image1.png"/></Relationships>
</file>

<file path=ppt/slideMasters/_rels/slideMaster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89.xml"/><Relationship Id="rId13" Type="http://schemas.openxmlformats.org/officeDocument/2006/relationships/slideLayout" Target="../slideLayouts/slideLayout494.xml"/><Relationship Id="rId18" Type="http://schemas.openxmlformats.org/officeDocument/2006/relationships/slideLayout" Target="../slideLayouts/slideLayout499.xml"/><Relationship Id="rId26" Type="http://schemas.openxmlformats.org/officeDocument/2006/relationships/slideLayout" Target="../slideLayouts/slideLayout507.xml"/><Relationship Id="rId3" Type="http://schemas.openxmlformats.org/officeDocument/2006/relationships/slideLayout" Target="../slideLayouts/slideLayout484.xml"/><Relationship Id="rId21" Type="http://schemas.openxmlformats.org/officeDocument/2006/relationships/slideLayout" Target="../slideLayouts/slideLayout502.xml"/><Relationship Id="rId34" Type="http://schemas.openxmlformats.org/officeDocument/2006/relationships/theme" Target="../theme/theme16.xml"/><Relationship Id="rId7" Type="http://schemas.openxmlformats.org/officeDocument/2006/relationships/slideLayout" Target="../slideLayouts/slideLayout488.xml"/><Relationship Id="rId12" Type="http://schemas.openxmlformats.org/officeDocument/2006/relationships/slideLayout" Target="../slideLayouts/slideLayout493.xml"/><Relationship Id="rId17" Type="http://schemas.openxmlformats.org/officeDocument/2006/relationships/slideLayout" Target="../slideLayouts/slideLayout498.xml"/><Relationship Id="rId25" Type="http://schemas.openxmlformats.org/officeDocument/2006/relationships/slideLayout" Target="../slideLayouts/slideLayout506.xml"/><Relationship Id="rId33" Type="http://schemas.openxmlformats.org/officeDocument/2006/relationships/slideLayout" Target="../slideLayouts/slideLayout514.xml"/><Relationship Id="rId2" Type="http://schemas.openxmlformats.org/officeDocument/2006/relationships/slideLayout" Target="../slideLayouts/slideLayout483.xml"/><Relationship Id="rId16" Type="http://schemas.openxmlformats.org/officeDocument/2006/relationships/slideLayout" Target="../slideLayouts/slideLayout497.xml"/><Relationship Id="rId20" Type="http://schemas.openxmlformats.org/officeDocument/2006/relationships/slideLayout" Target="../slideLayouts/slideLayout501.xml"/><Relationship Id="rId29" Type="http://schemas.openxmlformats.org/officeDocument/2006/relationships/slideLayout" Target="../slideLayouts/slideLayout510.xml"/><Relationship Id="rId1" Type="http://schemas.openxmlformats.org/officeDocument/2006/relationships/slideLayout" Target="../slideLayouts/slideLayout482.xml"/><Relationship Id="rId6" Type="http://schemas.openxmlformats.org/officeDocument/2006/relationships/slideLayout" Target="../slideLayouts/slideLayout487.xml"/><Relationship Id="rId11" Type="http://schemas.openxmlformats.org/officeDocument/2006/relationships/slideLayout" Target="../slideLayouts/slideLayout492.xml"/><Relationship Id="rId24" Type="http://schemas.openxmlformats.org/officeDocument/2006/relationships/slideLayout" Target="../slideLayouts/slideLayout505.xml"/><Relationship Id="rId32" Type="http://schemas.openxmlformats.org/officeDocument/2006/relationships/slideLayout" Target="../slideLayouts/slideLayout513.xml"/><Relationship Id="rId5" Type="http://schemas.openxmlformats.org/officeDocument/2006/relationships/slideLayout" Target="../slideLayouts/slideLayout486.xml"/><Relationship Id="rId15" Type="http://schemas.openxmlformats.org/officeDocument/2006/relationships/slideLayout" Target="../slideLayouts/slideLayout496.xml"/><Relationship Id="rId23" Type="http://schemas.openxmlformats.org/officeDocument/2006/relationships/slideLayout" Target="../slideLayouts/slideLayout504.xml"/><Relationship Id="rId28" Type="http://schemas.openxmlformats.org/officeDocument/2006/relationships/slideLayout" Target="../slideLayouts/slideLayout509.xml"/><Relationship Id="rId10" Type="http://schemas.openxmlformats.org/officeDocument/2006/relationships/slideLayout" Target="../slideLayouts/slideLayout491.xml"/><Relationship Id="rId19" Type="http://schemas.openxmlformats.org/officeDocument/2006/relationships/slideLayout" Target="../slideLayouts/slideLayout500.xml"/><Relationship Id="rId31" Type="http://schemas.openxmlformats.org/officeDocument/2006/relationships/slideLayout" Target="../slideLayouts/slideLayout512.xml"/><Relationship Id="rId4" Type="http://schemas.openxmlformats.org/officeDocument/2006/relationships/slideLayout" Target="../slideLayouts/slideLayout485.xml"/><Relationship Id="rId9" Type="http://schemas.openxmlformats.org/officeDocument/2006/relationships/slideLayout" Target="../slideLayouts/slideLayout490.xml"/><Relationship Id="rId14" Type="http://schemas.openxmlformats.org/officeDocument/2006/relationships/slideLayout" Target="../slideLayouts/slideLayout495.xml"/><Relationship Id="rId22" Type="http://schemas.openxmlformats.org/officeDocument/2006/relationships/slideLayout" Target="../slideLayouts/slideLayout503.xml"/><Relationship Id="rId27" Type="http://schemas.openxmlformats.org/officeDocument/2006/relationships/slideLayout" Target="../slideLayouts/slideLayout508.xml"/><Relationship Id="rId30" Type="http://schemas.openxmlformats.org/officeDocument/2006/relationships/slideLayout" Target="../slideLayouts/slideLayout511.xml"/><Relationship Id="rId35" Type="http://schemas.openxmlformats.org/officeDocument/2006/relationships/image" Target="../media/image1.png"/></Relationships>
</file>

<file path=ppt/slideMasters/_rels/slideMaster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2.xml"/><Relationship Id="rId13" Type="http://schemas.openxmlformats.org/officeDocument/2006/relationships/slideLayout" Target="../slideLayouts/slideLayout527.xml"/><Relationship Id="rId18" Type="http://schemas.openxmlformats.org/officeDocument/2006/relationships/slideLayout" Target="../slideLayouts/slideLayout532.xml"/><Relationship Id="rId26" Type="http://schemas.openxmlformats.org/officeDocument/2006/relationships/slideLayout" Target="../slideLayouts/slideLayout540.xml"/><Relationship Id="rId3" Type="http://schemas.openxmlformats.org/officeDocument/2006/relationships/slideLayout" Target="../slideLayouts/slideLayout517.xml"/><Relationship Id="rId21" Type="http://schemas.openxmlformats.org/officeDocument/2006/relationships/slideLayout" Target="../slideLayouts/slideLayout535.xml"/><Relationship Id="rId34" Type="http://schemas.openxmlformats.org/officeDocument/2006/relationships/theme" Target="../theme/theme17.xml"/><Relationship Id="rId7" Type="http://schemas.openxmlformats.org/officeDocument/2006/relationships/slideLayout" Target="../slideLayouts/slideLayout521.xml"/><Relationship Id="rId12" Type="http://schemas.openxmlformats.org/officeDocument/2006/relationships/slideLayout" Target="../slideLayouts/slideLayout526.xml"/><Relationship Id="rId17" Type="http://schemas.openxmlformats.org/officeDocument/2006/relationships/slideLayout" Target="../slideLayouts/slideLayout531.xml"/><Relationship Id="rId25" Type="http://schemas.openxmlformats.org/officeDocument/2006/relationships/slideLayout" Target="../slideLayouts/slideLayout539.xml"/><Relationship Id="rId33" Type="http://schemas.openxmlformats.org/officeDocument/2006/relationships/slideLayout" Target="../slideLayouts/slideLayout547.xml"/><Relationship Id="rId2" Type="http://schemas.openxmlformats.org/officeDocument/2006/relationships/slideLayout" Target="../slideLayouts/slideLayout516.xml"/><Relationship Id="rId16" Type="http://schemas.openxmlformats.org/officeDocument/2006/relationships/slideLayout" Target="../slideLayouts/slideLayout530.xml"/><Relationship Id="rId20" Type="http://schemas.openxmlformats.org/officeDocument/2006/relationships/slideLayout" Target="../slideLayouts/slideLayout534.xml"/><Relationship Id="rId29" Type="http://schemas.openxmlformats.org/officeDocument/2006/relationships/slideLayout" Target="../slideLayouts/slideLayout543.xml"/><Relationship Id="rId1" Type="http://schemas.openxmlformats.org/officeDocument/2006/relationships/slideLayout" Target="../slideLayouts/slideLayout515.xml"/><Relationship Id="rId6" Type="http://schemas.openxmlformats.org/officeDocument/2006/relationships/slideLayout" Target="../slideLayouts/slideLayout520.xml"/><Relationship Id="rId11" Type="http://schemas.openxmlformats.org/officeDocument/2006/relationships/slideLayout" Target="../slideLayouts/slideLayout525.xml"/><Relationship Id="rId24" Type="http://schemas.openxmlformats.org/officeDocument/2006/relationships/slideLayout" Target="../slideLayouts/slideLayout538.xml"/><Relationship Id="rId32" Type="http://schemas.openxmlformats.org/officeDocument/2006/relationships/slideLayout" Target="../slideLayouts/slideLayout546.xml"/><Relationship Id="rId5" Type="http://schemas.openxmlformats.org/officeDocument/2006/relationships/slideLayout" Target="../slideLayouts/slideLayout519.xml"/><Relationship Id="rId15" Type="http://schemas.openxmlformats.org/officeDocument/2006/relationships/slideLayout" Target="../slideLayouts/slideLayout529.xml"/><Relationship Id="rId23" Type="http://schemas.openxmlformats.org/officeDocument/2006/relationships/slideLayout" Target="../slideLayouts/slideLayout537.xml"/><Relationship Id="rId28" Type="http://schemas.openxmlformats.org/officeDocument/2006/relationships/slideLayout" Target="../slideLayouts/slideLayout542.xml"/><Relationship Id="rId10" Type="http://schemas.openxmlformats.org/officeDocument/2006/relationships/slideLayout" Target="../slideLayouts/slideLayout524.xml"/><Relationship Id="rId19" Type="http://schemas.openxmlformats.org/officeDocument/2006/relationships/slideLayout" Target="../slideLayouts/slideLayout533.xml"/><Relationship Id="rId31" Type="http://schemas.openxmlformats.org/officeDocument/2006/relationships/slideLayout" Target="../slideLayouts/slideLayout545.xml"/><Relationship Id="rId4" Type="http://schemas.openxmlformats.org/officeDocument/2006/relationships/slideLayout" Target="../slideLayouts/slideLayout518.xml"/><Relationship Id="rId9" Type="http://schemas.openxmlformats.org/officeDocument/2006/relationships/slideLayout" Target="../slideLayouts/slideLayout523.xml"/><Relationship Id="rId14" Type="http://schemas.openxmlformats.org/officeDocument/2006/relationships/slideLayout" Target="../slideLayouts/slideLayout528.xml"/><Relationship Id="rId22" Type="http://schemas.openxmlformats.org/officeDocument/2006/relationships/slideLayout" Target="../slideLayouts/slideLayout536.xml"/><Relationship Id="rId27" Type="http://schemas.openxmlformats.org/officeDocument/2006/relationships/slideLayout" Target="../slideLayouts/slideLayout541.xml"/><Relationship Id="rId30" Type="http://schemas.openxmlformats.org/officeDocument/2006/relationships/slideLayout" Target="../slideLayouts/slideLayout544.xml"/><Relationship Id="rId35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slideLayout" Target="../slideLayouts/slideLayout46.xml"/><Relationship Id="rId18" Type="http://schemas.openxmlformats.org/officeDocument/2006/relationships/slideLayout" Target="../slideLayouts/slideLayout51.xml"/><Relationship Id="rId26" Type="http://schemas.openxmlformats.org/officeDocument/2006/relationships/slideLayout" Target="../slideLayouts/slideLayout59.xml"/><Relationship Id="rId3" Type="http://schemas.openxmlformats.org/officeDocument/2006/relationships/slideLayout" Target="../slideLayouts/slideLayout36.xml"/><Relationship Id="rId21" Type="http://schemas.openxmlformats.org/officeDocument/2006/relationships/slideLayout" Target="../slideLayouts/slideLayout54.xml"/><Relationship Id="rId34" Type="http://schemas.openxmlformats.org/officeDocument/2006/relationships/theme" Target="../theme/theme2.xml"/><Relationship Id="rId7" Type="http://schemas.openxmlformats.org/officeDocument/2006/relationships/slideLayout" Target="../slideLayouts/slideLayout40.xml"/><Relationship Id="rId12" Type="http://schemas.openxmlformats.org/officeDocument/2006/relationships/slideLayout" Target="../slideLayouts/slideLayout45.xml"/><Relationship Id="rId17" Type="http://schemas.openxmlformats.org/officeDocument/2006/relationships/slideLayout" Target="../slideLayouts/slideLayout50.xml"/><Relationship Id="rId25" Type="http://schemas.openxmlformats.org/officeDocument/2006/relationships/slideLayout" Target="../slideLayouts/slideLayout58.xml"/><Relationship Id="rId33" Type="http://schemas.openxmlformats.org/officeDocument/2006/relationships/slideLayout" Target="../slideLayouts/slideLayout66.xml"/><Relationship Id="rId2" Type="http://schemas.openxmlformats.org/officeDocument/2006/relationships/slideLayout" Target="../slideLayouts/slideLayout35.xml"/><Relationship Id="rId16" Type="http://schemas.openxmlformats.org/officeDocument/2006/relationships/slideLayout" Target="../slideLayouts/slideLayout49.xml"/><Relationship Id="rId20" Type="http://schemas.openxmlformats.org/officeDocument/2006/relationships/slideLayout" Target="../slideLayouts/slideLayout53.xml"/><Relationship Id="rId29" Type="http://schemas.openxmlformats.org/officeDocument/2006/relationships/slideLayout" Target="../slideLayouts/slideLayout62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24" Type="http://schemas.openxmlformats.org/officeDocument/2006/relationships/slideLayout" Target="../slideLayouts/slideLayout57.xml"/><Relationship Id="rId32" Type="http://schemas.openxmlformats.org/officeDocument/2006/relationships/slideLayout" Target="../slideLayouts/slideLayout65.xml"/><Relationship Id="rId5" Type="http://schemas.openxmlformats.org/officeDocument/2006/relationships/slideLayout" Target="../slideLayouts/slideLayout38.xml"/><Relationship Id="rId15" Type="http://schemas.openxmlformats.org/officeDocument/2006/relationships/slideLayout" Target="../slideLayouts/slideLayout48.xml"/><Relationship Id="rId23" Type="http://schemas.openxmlformats.org/officeDocument/2006/relationships/slideLayout" Target="../slideLayouts/slideLayout56.xml"/><Relationship Id="rId28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43.xml"/><Relationship Id="rId19" Type="http://schemas.openxmlformats.org/officeDocument/2006/relationships/slideLayout" Target="../slideLayouts/slideLayout52.xml"/><Relationship Id="rId31" Type="http://schemas.openxmlformats.org/officeDocument/2006/relationships/slideLayout" Target="../slideLayouts/slideLayout64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14" Type="http://schemas.openxmlformats.org/officeDocument/2006/relationships/slideLayout" Target="../slideLayouts/slideLayout47.xml"/><Relationship Id="rId22" Type="http://schemas.openxmlformats.org/officeDocument/2006/relationships/slideLayout" Target="../slideLayouts/slideLayout55.xml"/><Relationship Id="rId27" Type="http://schemas.openxmlformats.org/officeDocument/2006/relationships/slideLayout" Target="../slideLayouts/slideLayout60.xml"/><Relationship Id="rId30" Type="http://schemas.openxmlformats.org/officeDocument/2006/relationships/slideLayout" Target="../slideLayouts/slideLayout63.xml"/><Relationship Id="rId35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.xml"/><Relationship Id="rId13" Type="http://schemas.openxmlformats.org/officeDocument/2006/relationships/slideLayout" Target="../slideLayouts/slideLayout79.xml"/><Relationship Id="rId18" Type="http://schemas.openxmlformats.org/officeDocument/2006/relationships/slideLayout" Target="../slideLayouts/slideLayout84.xml"/><Relationship Id="rId26" Type="http://schemas.openxmlformats.org/officeDocument/2006/relationships/slideLayout" Target="../slideLayouts/slideLayout92.xml"/><Relationship Id="rId3" Type="http://schemas.openxmlformats.org/officeDocument/2006/relationships/slideLayout" Target="../slideLayouts/slideLayout69.xml"/><Relationship Id="rId21" Type="http://schemas.openxmlformats.org/officeDocument/2006/relationships/slideLayout" Target="../slideLayouts/slideLayout87.xml"/><Relationship Id="rId34" Type="http://schemas.openxmlformats.org/officeDocument/2006/relationships/theme" Target="../theme/theme3.xml"/><Relationship Id="rId7" Type="http://schemas.openxmlformats.org/officeDocument/2006/relationships/slideLayout" Target="../slideLayouts/slideLayout73.xml"/><Relationship Id="rId12" Type="http://schemas.openxmlformats.org/officeDocument/2006/relationships/slideLayout" Target="../slideLayouts/slideLayout78.xml"/><Relationship Id="rId17" Type="http://schemas.openxmlformats.org/officeDocument/2006/relationships/slideLayout" Target="../slideLayouts/slideLayout83.xml"/><Relationship Id="rId25" Type="http://schemas.openxmlformats.org/officeDocument/2006/relationships/slideLayout" Target="../slideLayouts/slideLayout91.xml"/><Relationship Id="rId33" Type="http://schemas.openxmlformats.org/officeDocument/2006/relationships/slideLayout" Target="../slideLayouts/slideLayout99.xml"/><Relationship Id="rId2" Type="http://schemas.openxmlformats.org/officeDocument/2006/relationships/slideLayout" Target="../slideLayouts/slideLayout68.xml"/><Relationship Id="rId16" Type="http://schemas.openxmlformats.org/officeDocument/2006/relationships/slideLayout" Target="../slideLayouts/slideLayout82.xml"/><Relationship Id="rId20" Type="http://schemas.openxmlformats.org/officeDocument/2006/relationships/slideLayout" Target="../slideLayouts/slideLayout86.xml"/><Relationship Id="rId29" Type="http://schemas.openxmlformats.org/officeDocument/2006/relationships/slideLayout" Target="../slideLayouts/slideLayout95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7.xml"/><Relationship Id="rId24" Type="http://schemas.openxmlformats.org/officeDocument/2006/relationships/slideLayout" Target="../slideLayouts/slideLayout90.xml"/><Relationship Id="rId32" Type="http://schemas.openxmlformats.org/officeDocument/2006/relationships/slideLayout" Target="../slideLayouts/slideLayout98.xml"/><Relationship Id="rId5" Type="http://schemas.openxmlformats.org/officeDocument/2006/relationships/slideLayout" Target="../slideLayouts/slideLayout71.xml"/><Relationship Id="rId15" Type="http://schemas.openxmlformats.org/officeDocument/2006/relationships/slideLayout" Target="../slideLayouts/slideLayout81.xml"/><Relationship Id="rId23" Type="http://schemas.openxmlformats.org/officeDocument/2006/relationships/slideLayout" Target="../slideLayouts/slideLayout89.xml"/><Relationship Id="rId28" Type="http://schemas.openxmlformats.org/officeDocument/2006/relationships/slideLayout" Target="../slideLayouts/slideLayout94.xml"/><Relationship Id="rId10" Type="http://schemas.openxmlformats.org/officeDocument/2006/relationships/slideLayout" Target="../slideLayouts/slideLayout76.xml"/><Relationship Id="rId19" Type="http://schemas.openxmlformats.org/officeDocument/2006/relationships/slideLayout" Target="../slideLayouts/slideLayout85.xml"/><Relationship Id="rId31" Type="http://schemas.openxmlformats.org/officeDocument/2006/relationships/slideLayout" Target="../slideLayouts/slideLayout97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Relationship Id="rId14" Type="http://schemas.openxmlformats.org/officeDocument/2006/relationships/slideLayout" Target="../slideLayouts/slideLayout80.xml"/><Relationship Id="rId22" Type="http://schemas.openxmlformats.org/officeDocument/2006/relationships/slideLayout" Target="../slideLayouts/slideLayout88.xml"/><Relationship Id="rId27" Type="http://schemas.openxmlformats.org/officeDocument/2006/relationships/slideLayout" Target="../slideLayouts/slideLayout93.xml"/><Relationship Id="rId30" Type="http://schemas.openxmlformats.org/officeDocument/2006/relationships/slideLayout" Target="../slideLayouts/slideLayout96.xml"/><Relationship Id="rId35" Type="http://schemas.openxmlformats.org/officeDocument/2006/relationships/image" Target="../media/image1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7.xml"/><Relationship Id="rId13" Type="http://schemas.openxmlformats.org/officeDocument/2006/relationships/slideLayout" Target="../slideLayouts/slideLayout112.xml"/><Relationship Id="rId18" Type="http://schemas.openxmlformats.org/officeDocument/2006/relationships/slideLayout" Target="../slideLayouts/slideLayout117.xml"/><Relationship Id="rId26" Type="http://schemas.openxmlformats.org/officeDocument/2006/relationships/slideLayout" Target="../slideLayouts/slideLayout125.xml"/><Relationship Id="rId3" Type="http://schemas.openxmlformats.org/officeDocument/2006/relationships/slideLayout" Target="../slideLayouts/slideLayout102.xml"/><Relationship Id="rId21" Type="http://schemas.openxmlformats.org/officeDocument/2006/relationships/slideLayout" Target="../slideLayouts/slideLayout120.xml"/><Relationship Id="rId34" Type="http://schemas.openxmlformats.org/officeDocument/2006/relationships/theme" Target="../theme/theme4.xml"/><Relationship Id="rId7" Type="http://schemas.openxmlformats.org/officeDocument/2006/relationships/slideLayout" Target="../slideLayouts/slideLayout106.xml"/><Relationship Id="rId12" Type="http://schemas.openxmlformats.org/officeDocument/2006/relationships/slideLayout" Target="../slideLayouts/slideLayout111.xml"/><Relationship Id="rId17" Type="http://schemas.openxmlformats.org/officeDocument/2006/relationships/slideLayout" Target="../slideLayouts/slideLayout116.xml"/><Relationship Id="rId25" Type="http://schemas.openxmlformats.org/officeDocument/2006/relationships/slideLayout" Target="../slideLayouts/slideLayout124.xml"/><Relationship Id="rId33" Type="http://schemas.openxmlformats.org/officeDocument/2006/relationships/slideLayout" Target="../slideLayouts/slideLayout132.xml"/><Relationship Id="rId2" Type="http://schemas.openxmlformats.org/officeDocument/2006/relationships/slideLayout" Target="../slideLayouts/slideLayout101.xml"/><Relationship Id="rId16" Type="http://schemas.openxmlformats.org/officeDocument/2006/relationships/slideLayout" Target="../slideLayouts/slideLayout115.xml"/><Relationship Id="rId20" Type="http://schemas.openxmlformats.org/officeDocument/2006/relationships/slideLayout" Target="../slideLayouts/slideLayout119.xml"/><Relationship Id="rId29" Type="http://schemas.openxmlformats.org/officeDocument/2006/relationships/slideLayout" Target="../slideLayouts/slideLayout128.xml"/><Relationship Id="rId1" Type="http://schemas.openxmlformats.org/officeDocument/2006/relationships/slideLayout" Target="../slideLayouts/slideLayout100.xml"/><Relationship Id="rId6" Type="http://schemas.openxmlformats.org/officeDocument/2006/relationships/slideLayout" Target="../slideLayouts/slideLayout105.xml"/><Relationship Id="rId11" Type="http://schemas.openxmlformats.org/officeDocument/2006/relationships/slideLayout" Target="../slideLayouts/slideLayout110.xml"/><Relationship Id="rId24" Type="http://schemas.openxmlformats.org/officeDocument/2006/relationships/slideLayout" Target="../slideLayouts/slideLayout123.xml"/><Relationship Id="rId32" Type="http://schemas.openxmlformats.org/officeDocument/2006/relationships/slideLayout" Target="../slideLayouts/slideLayout131.xml"/><Relationship Id="rId5" Type="http://schemas.openxmlformats.org/officeDocument/2006/relationships/slideLayout" Target="../slideLayouts/slideLayout104.xml"/><Relationship Id="rId15" Type="http://schemas.openxmlformats.org/officeDocument/2006/relationships/slideLayout" Target="../slideLayouts/slideLayout114.xml"/><Relationship Id="rId23" Type="http://schemas.openxmlformats.org/officeDocument/2006/relationships/slideLayout" Target="../slideLayouts/slideLayout122.xml"/><Relationship Id="rId28" Type="http://schemas.openxmlformats.org/officeDocument/2006/relationships/slideLayout" Target="../slideLayouts/slideLayout127.xml"/><Relationship Id="rId10" Type="http://schemas.openxmlformats.org/officeDocument/2006/relationships/slideLayout" Target="../slideLayouts/slideLayout109.xml"/><Relationship Id="rId19" Type="http://schemas.openxmlformats.org/officeDocument/2006/relationships/slideLayout" Target="../slideLayouts/slideLayout118.xml"/><Relationship Id="rId31" Type="http://schemas.openxmlformats.org/officeDocument/2006/relationships/slideLayout" Target="../slideLayouts/slideLayout130.xml"/><Relationship Id="rId4" Type="http://schemas.openxmlformats.org/officeDocument/2006/relationships/slideLayout" Target="../slideLayouts/slideLayout103.xml"/><Relationship Id="rId9" Type="http://schemas.openxmlformats.org/officeDocument/2006/relationships/slideLayout" Target="../slideLayouts/slideLayout108.xml"/><Relationship Id="rId14" Type="http://schemas.openxmlformats.org/officeDocument/2006/relationships/slideLayout" Target="../slideLayouts/slideLayout113.xml"/><Relationship Id="rId22" Type="http://schemas.openxmlformats.org/officeDocument/2006/relationships/slideLayout" Target="../slideLayouts/slideLayout121.xml"/><Relationship Id="rId27" Type="http://schemas.openxmlformats.org/officeDocument/2006/relationships/slideLayout" Target="../slideLayouts/slideLayout126.xml"/><Relationship Id="rId30" Type="http://schemas.openxmlformats.org/officeDocument/2006/relationships/slideLayout" Target="../slideLayouts/slideLayout129.xml"/><Relationship Id="rId35" Type="http://schemas.openxmlformats.org/officeDocument/2006/relationships/image" Target="../media/image1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0.xml"/><Relationship Id="rId13" Type="http://schemas.openxmlformats.org/officeDocument/2006/relationships/slideLayout" Target="../slideLayouts/slideLayout145.xml"/><Relationship Id="rId18" Type="http://schemas.openxmlformats.org/officeDocument/2006/relationships/slideLayout" Target="../slideLayouts/slideLayout150.xml"/><Relationship Id="rId26" Type="http://schemas.openxmlformats.org/officeDocument/2006/relationships/slideLayout" Target="../slideLayouts/slideLayout158.xml"/><Relationship Id="rId3" Type="http://schemas.openxmlformats.org/officeDocument/2006/relationships/slideLayout" Target="../slideLayouts/slideLayout135.xml"/><Relationship Id="rId21" Type="http://schemas.openxmlformats.org/officeDocument/2006/relationships/slideLayout" Target="../slideLayouts/slideLayout153.xml"/><Relationship Id="rId34" Type="http://schemas.openxmlformats.org/officeDocument/2006/relationships/theme" Target="../theme/theme5.xml"/><Relationship Id="rId7" Type="http://schemas.openxmlformats.org/officeDocument/2006/relationships/slideLayout" Target="../slideLayouts/slideLayout139.xml"/><Relationship Id="rId12" Type="http://schemas.openxmlformats.org/officeDocument/2006/relationships/slideLayout" Target="../slideLayouts/slideLayout144.xml"/><Relationship Id="rId17" Type="http://schemas.openxmlformats.org/officeDocument/2006/relationships/slideLayout" Target="../slideLayouts/slideLayout149.xml"/><Relationship Id="rId25" Type="http://schemas.openxmlformats.org/officeDocument/2006/relationships/slideLayout" Target="../slideLayouts/slideLayout157.xml"/><Relationship Id="rId33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48.xml"/><Relationship Id="rId20" Type="http://schemas.openxmlformats.org/officeDocument/2006/relationships/slideLayout" Target="../slideLayouts/slideLayout152.xml"/><Relationship Id="rId29" Type="http://schemas.openxmlformats.org/officeDocument/2006/relationships/slideLayout" Target="../slideLayouts/slideLayout161.xml"/><Relationship Id="rId1" Type="http://schemas.openxmlformats.org/officeDocument/2006/relationships/slideLayout" Target="../slideLayouts/slideLayout133.xml"/><Relationship Id="rId6" Type="http://schemas.openxmlformats.org/officeDocument/2006/relationships/slideLayout" Target="../slideLayouts/slideLayout138.xml"/><Relationship Id="rId11" Type="http://schemas.openxmlformats.org/officeDocument/2006/relationships/slideLayout" Target="../slideLayouts/slideLayout143.xml"/><Relationship Id="rId24" Type="http://schemas.openxmlformats.org/officeDocument/2006/relationships/slideLayout" Target="../slideLayouts/slideLayout156.xml"/><Relationship Id="rId32" Type="http://schemas.openxmlformats.org/officeDocument/2006/relationships/slideLayout" Target="../slideLayouts/slideLayout164.xml"/><Relationship Id="rId5" Type="http://schemas.openxmlformats.org/officeDocument/2006/relationships/slideLayout" Target="../slideLayouts/slideLayout137.xml"/><Relationship Id="rId15" Type="http://schemas.openxmlformats.org/officeDocument/2006/relationships/slideLayout" Target="../slideLayouts/slideLayout147.xml"/><Relationship Id="rId23" Type="http://schemas.openxmlformats.org/officeDocument/2006/relationships/slideLayout" Target="../slideLayouts/slideLayout155.xml"/><Relationship Id="rId28" Type="http://schemas.openxmlformats.org/officeDocument/2006/relationships/slideLayout" Target="../slideLayouts/slideLayout160.xml"/><Relationship Id="rId10" Type="http://schemas.openxmlformats.org/officeDocument/2006/relationships/slideLayout" Target="../slideLayouts/slideLayout142.xml"/><Relationship Id="rId19" Type="http://schemas.openxmlformats.org/officeDocument/2006/relationships/slideLayout" Target="../slideLayouts/slideLayout151.xml"/><Relationship Id="rId31" Type="http://schemas.openxmlformats.org/officeDocument/2006/relationships/slideLayout" Target="../slideLayouts/slideLayout163.xml"/><Relationship Id="rId4" Type="http://schemas.openxmlformats.org/officeDocument/2006/relationships/slideLayout" Target="../slideLayouts/slideLayout136.xml"/><Relationship Id="rId9" Type="http://schemas.openxmlformats.org/officeDocument/2006/relationships/slideLayout" Target="../slideLayouts/slideLayout141.xml"/><Relationship Id="rId14" Type="http://schemas.openxmlformats.org/officeDocument/2006/relationships/slideLayout" Target="../slideLayouts/slideLayout146.xml"/><Relationship Id="rId22" Type="http://schemas.openxmlformats.org/officeDocument/2006/relationships/slideLayout" Target="../slideLayouts/slideLayout154.xml"/><Relationship Id="rId27" Type="http://schemas.openxmlformats.org/officeDocument/2006/relationships/slideLayout" Target="../slideLayouts/slideLayout159.xml"/><Relationship Id="rId30" Type="http://schemas.openxmlformats.org/officeDocument/2006/relationships/slideLayout" Target="../slideLayouts/slideLayout162.xml"/><Relationship Id="rId35" Type="http://schemas.openxmlformats.org/officeDocument/2006/relationships/image" Target="../media/image1.pn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3.xml"/><Relationship Id="rId13" Type="http://schemas.openxmlformats.org/officeDocument/2006/relationships/slideLayout" Target="../slideLayouts/slideLayout178.xml"/><Relationship Id="rId18" Type="http://schemas.openxmlformats.org/officeDocument/2006/relationships/slideLayout" Target="../slideLayouts/slideLayout183.xml"/><Relationship Id="rId26" Type="http://schemas.openxmlformats.org/officeDocument/2006/relationships/slideLayout" Target="../slideLayouts/slideLayout191.xml"/><Relationship Id="rId3" Type="http://schemas.openxmlformats.org/officeDocument/2006/relationships/slideLayout" Target="../slideLayouts/slideLayout168.xml"/><Relationship Id="rId21" Type="http://schemas.openxmlformats.org/officeDocument/2006/relationships/slideLayout" Target="../slideLayouts/slideLayout186.xml"/><Relationship Id="rId34" Type="http://schemas.openxmlformats.org/officeDocument/2006/relationships/theme" Target="../theme/theme6.xml"/><Relationship Id="rId7" Type="http://schemas.openxmlformats.org/officeDocument/2006/relationships/slideLayout" Target="../slideLayouts/slideLayout172.xml"/><Relationship Id="rId12" Type="http://schemas.openxmlformats.org/officeDocument/2006/relationships/slideLayout" Target="../slideLayouts/slideLayout177.xml"/><Relationship Id="rId17" Type="http://schemas.openxmlformats.org/officeDocument/2006/relationships/slideLayout" Target="../slideLayouts/slideLayout182.xml"/><Relationship Id="rId25" Type="http://schemas.openxmlformats.org/officeDocument/2006/relationships/slideLayout" Target="../slideLayouts/slideLayout190.xml"/><Relationship Id="rId33" Type="http://schemas.openxmlformats.org/officeDocument/2006/relationships/slideLayout" Target="../slideLayouts/slideLayout198.xml"/><Relationship Id="rId2" Type="http://schemas.openxmlformats.org/officeDocument/2006/relationships/slideLayout" Target="../slideLayouts/slideLayout167.xml"/><Relationship Id="rId16" Type="http://schemas.openxmlformats.org/officeDocument/2006/relationships/slideLayout" Target="../slideLayouts/slideLayout181.xml"/><Relationship Id="rId20" Type="http://schemas.openxmlformats.org/officeDocument/2006/relationships/slideLayout" Target="../slideLayouts/slideLayout185.xml"/><Relationship Id="rId29" Type="http://schemas.openxmlformats.org/officeDocument/2006/relationships/slideLayout" Target="../slideLayouts/slideLayout194.xml"/><Relationship Id="rId1" Type="http://schemas.openxmlformats.org/officeDocument/2006/relationships/slideLayout" Target="../slideLayouts/slideLayout166.xml"/><Relationship Id="rId6" Type="http://schemas.openxmlformats.org/officeDocument/2006/relationships/slideLayout" Target="../slideLayouts/slideLayout171.xml"/><Relationship Id="rId11" Type="http://schemas.openxmlformats.org/officeDocument/2006/relationships/slideLayout" Target="../slideLayouts/slideLayout176.xml"/><Relationship Id="rId24" Type="http://schemas.openxmlformats.org/officeDocument/2006/relationships/slideLayout" Target="../slideLayouts/slideLayout189.xml"/><Relationship Id="rId32" Type="http://schemas.openxmlformats.org/officeDocument/2006/relationships/slideLayout" Target="../slideLayouts/slideLayout197.xml"/><Relationship Id="rId5" Type="http://schemas.openxmlformats.org/officeDocument/2006/relationships/slideLayout" Target="../slideLayouts/slideLayout170.xml"/><Relationship Id="rId15" Type="http://schemas.openxmlformats.org/officeDocument/2006/relationships/slideLayout" Target="../slideLayouts/slideLayout180.xml"/><Relationship Id="rId23" Type="http://schemas.openxmlformats.org/officeDocument/2006/relationships/slideLayout" Target="../slideLayouts/slideLayout188.xml"/><Relationship Id="rId28" Type="http://schemas.openxmlformats.org/officeDocument/2006/relationships/slideLayout" Target="../slideLayouts/slideLayout193.xml"/><Relationship Id="rId10" Type="http://schemas.openxmlformats.org/officeDocument/2006/relationships/slideLayout" Target="../slideLayouts/slideLayout175.xml"/><Relationship Id="rId19" Type="http://schemas.openxmlformats.org/officeDocument/2006/relationships/slideLayout" Target="../slideLayouts/slideLayout184.xml"/><Relationship Id="rId31" Type="http://schemas.openxmlformats.org/officeDocument/2006/relationships/slideLayout" Target="../slideLayouts/slideLayout196.xml"/><Relationship Id="rId4" Type="http://schemas.openxmlformats.org/officeDocument/2006/relationships/slideLayout" Target="../slideLayouts/slideLayout169.xml"/><Relationship Id="rId9" Type="http://schemas.openxmlformats.org/officeDocument/2006/relationships/slideLayout" Target="../slideLayouts/slideLayout174.xml"/><Relationship Id="rId14" Type="http://schemas.openxmlformats.org/officeDocument/2006/relationships/slideLayout" Target="../slideLayouts/slideLayout179.xml"/><Relationship Id="rId22" Type="http://schemas.openxmlformats.org/officeDocument/2006/relationships/slideLayout" Target="../slideLayouts/slideLayout187.xml"/><Relationship Id="rId27" Type="http://schemas.openxmlformats.org/officeDocument/2006/relationships/slideLayout" Target="../slideLayouts/slideLayout192.xml"/><Relationship Id="rId30" Type="http://schemas.openxmlformats.org/officeDocument/2006/relationships/slideLayout" Target="../slideLayouts/slideLayout195.xml"/><Relationship Id="rId35" Type="http://schemas.openxmlformats.org/officeDocument/2006/relationships/image" Target="../media/image1.png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6.xml"/><Relationship Id="rId13" Type="http://schemas.openxmlformats.org/officeDocument/2006/relationships/slideLayout" Target="../slideLayouts/slideLayout211.xml"/><Relationship Id="rId18" Type="http://schemas.openxmlformats.org/officeDocument/2006/relationships/slideLayout" Target="../slideLayouts/slideLayout216.xml"/><Relationship Id="rId26" Type="http://schemas.openxmlformats.org/officeDocument/2006/relationships/slideLayout" Target="../slideLayouts/slideLayout224.xml"/><Relationship Id="rId3" Type="http://schemas.openxmlformats.org/officeDocument/2006/relationships/slideLayout" Target="../slideLayouts/slideLayout201.xml"/><Relationship Id="rId21" Type="http://schemas.openxmlformats.org/officeDocument/2006/relationships/slideLayout" Target="../slideLayouts/slideLayout219.xml"/><Relationship Id="rId34" Type="http://schemas.openxmlformats.org/officeDocument/2006/relationships/theme" Target="../theme/theme7.xml"/><Relationship Id="rId7" Type="http://schemas.openxmlformats.org/officeDocument/2006/relationships/slideLayout" Target="../slideLayouts/slideLayout205.xml"/><Relationship Id="rId12" Type="http://schemas.openxmlformats.org/officeDocument/2006/relationships/slideLayout" Target="../slideLayouts/slideLayout210.xml"/><Relationship Id="rId17" Type="http://schemas.openxmlformats.org/officeDocument/2006/relationships/slideLayout" Target="../slideLayouts/slideLayout215.xml"/><Relationship Id="rId25" Type="http://schemas.openxmlformats.org/officeDocument/2006/relationships/slideLayout" Target="../slideLayouts/slideLayout223.xml"/><Relationship Id="rId33" Type="http://schemas.openxmlformats.org/officeDocument/2006/relationships/slideLayout" Target="../slideLayouts/slideLayout231.xml"/><Relationship Id="rId2" Type="http://schemas.openxmlformats.org/officeDocument/2006/relationships/slideLayout" Target="../slideLayouts/slideLayout200.xml"/><Relationship Id="rId16" Type="http://schemas.openxmlformats.org/officeDocument/2006/relationships/slideLayout" Target="../slideLayouts/slideLayout214.xml"/><Relationship Id="rId20" Type="http://schemas.openxmlformats.org/officeDocument/2006/relationships/slideLayout" Target="../slideLayouts/slideLayout218.xml"/><Relationship Id="rId29" Type="http://schemas.openxmlformats.org/officeDocument/2006/relationships/slideLayout" Target="../slideLayouts/slideLayout227.xml"/><Relationship Id="rId1" Type="http://schemas.openxmlformats.org/officeDocument/2006/relationships/slideLayout" Target="../slideLayouts/slideLayout199.xml"/><Relationship Id="rId6" Type="http://schemas.openxmlformats.org/officeDocument/2006/relationships/slideLayout" Target="../slideLayouts/slideLayout204.xml"/><Relationship Id="rId11" Type="http://schemas.openxmlformats.org/officeDocument/2006/relationships/slideLayout" Target="../slideLayouts/slideLayout209.xml"/><Relationship Id="rId24" Type="http://schemas.openxmlformats.org/officeDocument/2006/relationships/slideLayout" Target="../slideLayouts/slideLayout222.xml"/><Relationship Id="rId32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03.xml"/><Relationship Id="rId15" Type="http://schemas.openxmlformats.org/officeDocument/2006/relationships/slideLayout" Target="../slideLayouts/slideLayout213.xml"/><Relationship Id="rId23" Type="http://schemas.openxmlformats.org/officeDocument/2006/relationships/slideLayout" Target="../slideLayouts/slideLayout221.xml"/><Relationship Id="rId28" Type="http://schemas.openxmlformats.org/officeDocument/2006/relationships/slideLayout" Target="../slideLayouts/slideLayout226.xml"/><Relationship Id="rId10" Type="http://schemas.openxmlformats.org/officeDocument/2006/relationships/slideLayout" Target="../slideLayouts/slideLayout208.xml"/><Relationship Id="rId19" Type="http://schemas.openxmlformats.org/officeDocument/2006/relationships/slideLayout" Target="../slideLayouts/slideLayout217.xml"/><Relationship Id="rId31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02.xml"/><Relationship Id="rId9" Type="http://schemas.openxmlformats.org/officeDocument/2006/relationships/slideLayout" Target="../slideLayouts/slideLayout207.xml"/><Relationship Id="rId14" Type="http://schemas.openxmlformats.org/officeDocument/2006/relationships/slideLayout" Target="../slideLayouts/slideLayout212.xml"/><Relationship Id="rId22" Type="http://schemas.openxmlformats.org/officeDocument/2006/relationships/slideLayout" Target="../slideLayouts/slideLayout220.xml"/><Relationship Id="rId27" Type="http://schemas.openxmlformats.org/officeDocument/2006/relationships/slideLayout" Target="../slideLayouts/slideLayout225.xml"/><Relationship Id="rId30" Type="http://schemas.openxmlformats.org/officeDocument/2006/relationships/slideLayout" Target="../slideLayouts/slideLayout228.xml"/><Relationship Id="rId35" Type="http://schemas.openxmlformats.org/officeDocument/2006/relationships/image" Target="../media/image1.png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9.xml"/><Relationship Id="rId13" Type="http://schemas.openxmlformats.org/officeDocument/2006/relationships/slideLayout" Target="../slideLayouts/slideLayout244.xml"/><Relationship Id="rId18" Type="http://schemas.openxmlformats.org/officeDocument/2006/relationships/slideLayout" Target="../slideLayouts/slideLayout249.xml"/><Relationship Id="rId26" Type="http://schemas.openxmlformats.org/officeDocument/2006/relationships/slideLayout" Target="../slideLayouts/slideLayout257.xml"/><Relationship Id="rId3" Type="http://schemas.openxmlformats.org/officeDocument/2006/relationships/slideLayout" Target="../slideLayouts/slideLayout234.xml"/><Relationship Id="rId21" Type="http://schemas.openxmlformats.org/officeDocument/2006/relationships/slideLayout" Target="../slideLayouts/slideLayout252.xml"/><Relationship Id="rId34" Type="http://schemas.openxmlformats.org/officeDocument/2006/relationships/theme" Target="../theme/theme8.xml"/><Relationship Id="rId7" Type="http://schemas.openxmlformats.org/officeDocument/2006/relationships/slideLayout" Target="../slideLayouts/slideLayout238.xml"/><Relationship Id="rId12" Type="http://schemas.openxmlformats.org/officeDocument/2006/relationships/slideLayout" Target="../slideLayouts/slideLayout243.xml"/><Relationship Id="rId17" Type="http://schemas.openxmlformats.org/officeDocument/2006/relationships/slideLayout" Target="../slideLayouts/slideLayout248.xml"/><Relationship Id="rId25" Type="http://schemas.openxmlformats.org/officeDocument/2006/relationships/slideLayout" Target="../slideLayouts/slideLayout256.xml"/><Relationship Id="rId33" Type="http://schemas.openxmlformats.org/officeDocument/2006/relationships/slideLayout" Target="../slideLayouts/slideLayout264.xml"/><Relationship Id="rId2" Type="http://schemas.openxmlformats.org/officeDocument/2006/relationships/slideLayout" Target="../slideLayouts/slideLayout233.xml"/><Relationship Id="rId16" Type="http://schemas.openxmlformats.org/officeDocument/2006/relationships/slideLayout" Target="../slideLayouts/slideLayout247.xml"/><Relationship Id="rId20" Type="http://schemas.openxmlformats.org/officeDocument/2006/relationships/slideLayout" Target="../slideLayouts/slideLayout251.xml"/><Relationship Id="rId29" Type="http://schemas.openxmlformats.org/officeDocument/2006/relationships/slideLayout" Target="../slideLayouts/slideLayout260.xml"/><Relationship Id="rId1" Type="http://schemas.openxmlformats.org/officeDocument/2006/relationships/slideLayout" Target="../slideLayouts/slideLayout232.xml"/><Relationship Id="rId6" Type="http://schemas.openxmlformats.org/officeDocument/2006/relationships/slideLayout" Target="../slideLayouts/slideLayout237.xml"/><Relationship Id="rId11" Type="http://schemas.openxmlformats.org/officeDocument/2006/relationships/slideLayout" Target="../slideLayouts/slideLayout242.xml"/><Relationship Id="rId24" Type="http://schemas.openxmlformats.org/officeDocument/2006/relationships/slideLayout" Target="../slideLayouts/slideLayout255.xml"/><Relationship Id="rId32" Type="http://schemas.openxmlformats.org/officeDocument/2006/relationships/slideLayout" Target="../slideLayouts/slideLayout263.xml"/><Relationship Id="rId5" Type="http://schemas.openxmlformats.org/officeDocument/2006/relationships/slideLayout" Target="../slideLayouts/slideLayout236.xml"/><Relationship Id="rId15" Type="http://schemas.openxmlformats.org/officeDocument/2006/relationships/slideLayout" Target="../slideLayouts/slideLayout246.xml"/><Relationship Id="rId23" Type="http://schemas.openxmlformats.org/officeDocument/2006/relationships/slideLayout" Target="../slideLayouts/slideLayout254.xml"/><Relationship Id="rId28" Type="http://schemas.openxmlformats.org/officeDocument/2006/relationships/slideLayout" Target="../slideLayouts/slideLayout259.xml"/><Relationship Id="rId10" Type="http://schemas.openxmlformats.org/officeDocument/2006/relationships/slideLayout" Target="../slideLayouts/slideLayout241.xml"/><Relationship Id="rId19" Type="http://schemas.openxmlformats.org/officeDocument/2006/relationships/slideLayout" Target="../slideLayouts/slideLayout250.xml"/><Relationship Id="rId31" Type="http://schemas.openxmlformats.org/officeDocument/2006/relationships/slideLayout" Target="../slideLayouts/slideLayout262.xml"/><Relationship Id="rId4" Type="http://schemas.openxmlformats.org/officeDocument/2006/relationships/slideLayout" Target="../slideLayouts/slideLayout235.xml"/><Relationship Id="rId9" Type="http://schemas.openxmlformats.org/officeDocument/2006/relationships/slideLayout" Target="../slideLayouts/slideLayout240.xml"/><Relationship Id="rId14" Type="http://schemas.openxmlformats.org/officeDocument/2006/relationships/slideLayout" Target="../slideLayouts/slideLayout245.xml"/><Relationship Id="rId22" Type="http://schemas.openxmlformats.org/officeDocument/2006/relationships/slideLayout" Target="../slideLayouts/slideLayout253.xml"/><Relationship Id="rId27" Type="http://schemas.openxmlformats.org/officeDocument/2006/relationships/slideLayout" Target="../slideLayouts/slideLayout258.xml"/><Relationship Id="rId30" Type="http://schemas.openxmlformats.org/officeDocument/2006/relationships/slideLayout" Target="../slideLayouts/slideLayout261.xml"/><Relationship Id="rId35" Type="http://schemas.openxmlformats.org/officeDocument/2006/relationships/image" Target="../media/image1.png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2.xml"/><Relationship Id="rId13" Type="http://schemas.openxmlformats.org/officeDocument/2006/relationships/slideLayout" Target="../slideLayouts/slideLayout277.xml"/><Relationship Id="rId18" Type="http://schemas.openxmlformats.org/officeDocument/2006/relationships/slideLayout" Target="../slideLayouts/slideLayout282.xml"/><Relationship Id="rId26" Type="http://schemas.openxmlformats.org/officeDocument/2006/relationships/slideLayout" Target="../slideLayouts/slideLayout290.xml"/><Relationship Id="rId3" Type="http://schemas.openxmlformats.org/officeDocument/2006/relationships/slideLayout" Target="../slideLayouts/slideLayout267.xml"/><Relationship Id="rId21" Type="http://schemas.openxmlformats.org/officeDocument/2006/relationships/slideLayout" Target="../slideLayouts/slideLayout285.xml"/><Relationship Id="rId34" Type="http://schemas.openxmlformats.org/officeDocument/2006/relationships/theme" Target="../theme/theme9.xml"/><Relationship Id="rId7" Type="http://schemas.openxmlformats.org/officeDocument/2006/relationships/slideLayout" Target="../slideLayouts/slideLayout271.xml"/><Relationship Id="rId12" Type="http://schemas.openxmlformats.org/officeDocument/2006/relationships/slideLayout" Target="../slideLayouts/slideLayout276.xml"/><Relationship Id="rId17" Type="http://schemas.openxmlformats.org/officeDocument/2006/relationships/slideLayout" Target="../slideLayouts/slideLayout281.xml"/><Relationship Id="rId25" Type="http://schemas.openxmlformats.org/officeDocument/2006/relationships/slideLayout" Target="../slideLayouts/slideLayout289.xml"/><Relationship Id="rId33" Type="http://schemas.openxmlformats.org/officeDocument/2006/relationships/slideLayout" Target="../slideLayouts/slideLayout297.xml"/><Relationship Id="rId2" Type="http://schemas.openxmlformats.org/officeDocument/2006/relationships/slideLayout" Target="../slideLayouts/slideLayout266.xml"/><Relationship Id="rId16" Type="http://schemas.openxmlformats.org/officeDocument/2006/relationships/slideLayout" Target="../slideLayouts/slideLayout280.xml"/><Relationship Id="rId20" Type="http://schemas.openxmlformats.org/officeDocument/2006/relationships/slideLayout" Target="../slideLayouts/slideLayout284.xml"/><Relationship Id="rId29" Type="http://schemas.openxmlformats.org/officeDocument/2006/relationships/slideLayout" Target="../slideLayouts/slideLayout293.xml"/><Relationship Id="rId1" Type="http://schemas.openxmlformats.org/officeDocument/2006/relationships/slideLayout" Target="../slideLayouts/slideLayout265.xml"/><Relationship Id="rId6" Type="http://schemas.openxmlformats.org/officeDocument/2006/relationships/slideLayout" Target="../slideLayouts/slideLayout270.xml"/><Relationship Id="rId11" Type="http://schemas.openxmlformats.org/officeDocument/2006/relationships/slideLayout" Target="../slideLayouts/slideLayout275.xml"/><Relationship Id="rId24" Type="http://schemas.openxmlformats.org/officeDocument/2006/relationships/slideLayout" Target="../slideLayouts/slideLayout288.xml"/><Relationship Id="rId32" Type="http://schemas.openxmlformats.org/officeDocument/2006/relationships/slideLayout" Target="../slideLayouts/slideLayout296.xml"/><Relationship Id="rId5" Type="http://schemas.openxmlformats.org/officeDocument/2006/relationships/slideLayout" Target="../slideLayouts/slideLayout269.xml"/><Relationship Id="rId15" Type="http://schemas.openxmlformats.org/officeDocument/2006/relationships/slideLayout" Target="../slideLayouts/slideLayout279.xml"/><Relationship Id="rId23" Type="http://schemas.openxmlformats.org/officeDocument/2006/relationships/slideLayout" Target="../slideLayouts/slideLayout287.xml"/><Relationship Id="rId28" Type="http://schemas.openxmlformats.org/officeDocument/2006/relationships/slideLayout" Target="../slideLayouts/slideLayout292.xml"/><Relationship Id="rId10" Type="http://schemas.openxmlformats.org/officeDocument/2006/relationships/slideLayout" Target="../slideLayouts/slideLayout274.xml"/><Relationship Id="rId19" Type="http://schemas.openxmlformats.org/officeDocument/2006/relationships/slideLayout" Target="../slideLayouts/slideLayout283.xml"/><Relationship Id="rId31" Type="http://schemas.openxmlformats.org/officeDocument/2006/relationships/slideLayout" Target="../slideLayouts/slideLayout295.xml"/><Relationship Id="rId4" Type="http://schemas.openxmlformats.org/officeDocument/2006/relationships/slideLayout" Target="../slideLayouts/slideLayout268.xml"/><Relationship Id="rId9" Type="http://schemas.openxmlformats.org/officeDocument/2006/relationships/slideLayout" Target="../slideLayouts/slideLayout273.xml"/><Relationship Id="rId14" Type="http://schemas.openxmlformats.org/officeDocument/2006/relationships/slideLayout" Target="../slideLayouts/slideLayout278.xml"/><Relationship Id="rId22" Type="http://schemas.openxmlformats.org/officeDocument/2006/relationships/slideLayout" Target="../slideLayouts/slideLayout286.xml"/><Relationship Id="rId27" Type="http://schemas.openxmlformats.org/officeDocument/2006/relationships/slideLayout" Target="../slideLayouts/slideLayout291.xml"/><Relationship Id="rId30" Type="http://schemas.openxmlformats.org/officeDocument/2006/relationships/slideLayout" Target="../slideLayouts/slideLayout294.xml"/><Relationship Id="rId35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 hidden="1"/>
          <p:cNvSpPr txBox="1"/>
          <p:nvPr/>
        </p:nvSpPr>
        <p:spPr>
          <a:xfrm>
            <a:off x="2527302" y="6433773"/>
            <a:ext cx="866049" cy="1661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fontAlgn="base">
              <a:lnSpc>
                <a:spcPct val="90000"/>
              </a:lnSpc>
              <a:spcBef>
                <a:spcPts val="800"/>
              </a:spcBef>
              <a:buClr>
                <a:srgbClr val="007DB8"/>
              </a:buClr>
            </a:pPr>
            <a:fld id="{E00CF047-7350-4707-AA1A-E56FA69586CC}" type="datetime1">
              <a:rPr lang="en-US" sz="120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ts val="800"/>
                </a:spcBef>
                <a:buClr>
                  <a:srgbClr val="007DB8"/>
                </a:buClr>
              </a:pPr>
              <a:t>12/6/2017</a:t>
            </a:fld>
            <a:endParaRPr lang="en-US" sz="1200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13" name="TextBox 12" hidden="1"/>
          <p:cNvSpPr txBox="1"/>
          <p:nvPr/>
        </p:nvSpPr>
        <p:spPr>
          <a:xfrm>
            <a:off x="2527302" y="6433773"/>
            <a:ext cx="866049" cy="1661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fontAlgn="base">
              <a:lnSpc>
                <a:spcPct val="90000"/>
              </a:lnSpc>
              <a:spcBef>
                <a:spcPts val="800"/>
              </a:spcBef>
              <a:buClr>
                <a:srgbClr val="007DB8"/>
              </a:buClr>
            </a:pPr>
            <a:fld id="{E00CF047-7350-4707-AA1A-E56FA69586CC}" type="datetime1">
              <a:rPr lang="en-US" sz="120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ts val="800"/>
                </a:spcBef>
                <a:buClr>
                  <a:srgbClr val="007DB8"/>
                </a:buClr>
              </a:pPr>
              <a:t>12/6/2017</a:t>
            </a:fld>
            <a:endParaRPr lang="en-US" sz="1200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15" name="fl" descr="                              Dell - Internal Use - Confidential&#10;"/>
          <p:cNvSpPr txBox="1"/>
          <p:nvPr/>
        </p:nvSpPr>
        <p:spPr>
          <a:xfrm>
            <a:off x="768351" y="6676993"/>
            <a:ext cx="1205458" cy="110800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spAutoFit/>
          </a:bodyPr>
          <a:lstStyle/>
          <a:p>
            <a:pPr fontAlgn="base">
              <a:lnSpc>
                <a:spcPct val="90000"/>
              </a:lnSpc>
              <a:spcBef>
                <a:spcPts val="133"/>
              </a:spcBef>
              <a:spcAft>
                <a:spcPts val="133"/>
              </a:spcAft>
              <a:defRPr/>
            </a:pPr>
            <a:r>
              <a:rPr lang="en-US" sz="800" dirty="0">
                <a:solidFill>
                  <a:srgbClr val="7F7F7F"/>
                </a:solidFill>
              </a:rPr>
              <a:t>© Copyright 2017 Dell Inc.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68047" y="6676993"/>
            <a:ext cx="125034" cy="110800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/>
          <a:p>
            <a: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7DB8"/>
              </a:buClr>
            </a:pPr>
            <a:fld id="{58EC7406-F4CC-4ABF-902E-2AF4E70E5C0F}" type="slidenum">
              <a:rPr lang="en-US" sz="80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7DB8"/>
                </a:buClr>
              </a:pPr>
              <a:t>‹#›</a:t>
            </a:fld>
            <a:endParaRPr lang="en-US" sz="800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5052" y="6451805"/>
            <a:ext cx="900493" cy="160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904976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33" b="0" cap="none" baseline="0">
          <a:solidFill>
            <a:schemeClr val="bg1"/>
          </a:solidFill>
          <a:latin typeface="+mj-lt"/>
          <a:ea typeface="Museo Sans For Dell" panose="02000000000000000000" pitchFamily="2" charset="0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5pPr>
      <a:lvl6pPr marL="609585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6pPr>
      <a:lvl7pPr marL="121917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7pPr>
      <a:lvl8pPr marL="1828754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8pPr>
      <a:lvl9pPr marL="2438339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9pPr>
    </p:titleStyle>
    <p:bodyStyle>
      <a:lvl1pPr marL="304792" indent="-304792" algn="l" rtl="0" eaLnBrk="1" fontAlgn="base" hangingPunct="1">
        <a:lnSpc>
          <a:spcPct val="100000"/>
        </a:lnSpc>
        <a:spcBef>
          <a:spcPts val="1600"/>
        </a:spcBef>
        <a:spcAft>
          <a:spcPts val="0"/>
        </a:spcAft>
        <a:buClr>
          <a:srgbClr val="AAAAAA"/>
        </a:buClr>
        <a:buFont typeface="Arial" pitchFamily="34" charset="0"/>
        <a:buChar char="•"/>
        <a:defRPr sz="1867">
          <a:solidFill>
            <a:srgbClr val="000000"/>
          </a:solidFill>
          <a:latin typeface="+mj-lt"/>
          <a:ea typeface="Museo Sans For Dell" pitchFamily="2" charset="0"/>
          <a:cs typeface="+mn-cs"/>
        </a:defRPr>
      </a:lvl1pPr>
      <a:lvl2pPr marL="766214" indent="-311143" algn="l" rtl="0" eaLnBrk="1" fontAlgn="base" hangingPunct="1">
        <a:lnSpc>
          <a:spcPct val="100000"/>
        </a:lnSpc>
        <a:spcBef>
          <a:spcPts val="400"/>
        </a:spcBef>
        <a:spcAft>
          <a:spcPts val="0"/>
        </a:spcAft>
        <a:buClr>
          <a:srgbClr val="AAAAAA"/>
        </a:buClr>
        <a:buFont typeface="Museo Sans For Dell" pitchFamily="2" charset="0"/>
        <a:buChar char="–"/>
        <a:defRPr sz="1600" baseline="0">
          <a:solidFill>
            <a:srgbClr val="000000"/>
          </a:solidFill>
          <a:latin typeface="+mj-lt"/>
          <a:ea typeface="Museo Sans For Dell" pitchFamily="2" charset="0"/>
        </a:defRPr>
      </a:lvl2pPr>
      <a:lvl3pPr marL="1212820" indent="-294210" algn="l" rtl="0" eaLnBrk="1" fontAlgn="base" hangingPunct="1">
        <a:lnSpc>
          <a:spcPct val="100000"/>
        </a:lnSpc>
        <a:spcBef>
          <a:spcPts val="400"/>
        </a:spcBef>
        <a:spcAft>
          <a:spcPts val="0"/>
        </a:spcAft>
        <a:buClr>
          <a:srgbClr val="AAAAAA"/>
        </a:buClr>
        <a:buFont typeface="Museo Sans For Dell" pitchFamily="2" charset="0"/>
        <a:buChar char="›"/>
        <a:defRPr sz="1333" baseline="0">
          <a:solidFill>
            <a:srgbClr val="000000"/>
          </a:solidFill>
          <a:latin typeface="+mj-lt"/>
          <a:ea typeface="Museo Sans For Dell" pitchFamily="2" charset="0"/>
        </a:defRPr>
      </a:lvl3pPr>
      <a:lvl4pPr marL="1661542" indent="-296326" algn="l" rtl="0" eaLnBrk="1" fontAlgn="base" hangingPunct="1">
        <a:lnSpc>
          <a:spcPct val="90000"/>
        </a:lnSpc>
        <a:spcBef>
          <a:spcPts val="400"/>
        </a:spcBef>
        <a:spcAft>
          <a:spcPts val="0"/>
        </a:spcAft>
        <a:buClr>
          <a:srgbClr val="AAAAAA"/>
        </a:buClr>
        <a:buFont typeface="Courier New" panose="02070309020205020404" pitchFamily="49" charset="0"/>
        <a:buChar char="o"/>
        <a:defRPr sz="1333" baseline="0">
          <a:solidFill>
            <a:srgbClr val="000000"/>
          </a:solidFill>
          <a:latin typeface="+mj-lt"/>
          <a:ea typeface="Museo Sans For Dell" pitchFamily="2" charset="0"/>
        </a:defRPr>
      </a:lvl4pPr>
      <a:lvl5pPr marL="2144130" indent="-315376" algn="l" rtl="0" eaLnBrk="1" fontAlgn="base" hangingPunct="1">
        <a:lnSpc>
          <a:spcPct val="90000"/>
        </a:lnSpc>
        <a:spcBef>
          <a:spcPts val="1067"/>
        </a:spcBef>
        <a:spcAft>
          <a:spcPct val="0"/>
        </a:spcAft>
        <a:buClr>
          <a:schemeClr val="bg1"/>
        </a:buClr>
        <a:buFont typeface="Museo For Dell 300" pitchFamily="50" charset="0"/>
        <a:buChar char="–"/>
        <a:defRPr sz="240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5pPr>
      <a:lvl6pPr marL="2753715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6pPr>
      <a:lvl7pPr marL="3363300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7pPr>
      <a:lvl8pPr marL="3972885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8pPr>
      <a:lvl9pPr marL="4582469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084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 hidden="1"/>
          <p:cNvSpPr txBox="1"/>
          <p:nvPr/>
        </p:nvSpPr>
        <p:spPr>
          <a:xfrm>
            <a:off x="2527302" y="6433773"/>
            <a:ext cx="866049" cy="1661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fontAlgn="base">
              <a:lnSpc>
                <a:spcPct val="90000"/>
              </a:lnSpc>
              <a:spcBef>
                <a:spcPts val="800"/>
              </a:spcBef>
              <a:buClr>
                <a:srgbClr val="007DB8"/>
              </a:buClr>
            </a:pPr>
            <a:fld id="{E00CF047-7350-4707-AA1A-E56FA69586CC}" type="datetime1">
              <a:rPr lang="en-US" sz="120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ts val="800"/>
                </a:spcBef>
                <a:buClr>
                  <a:srgbClr val="007DB8"/>
                </a:buClr>
              </a:pPr>
              <a:t>12/6/2017</a:t>
            </a:fld>
            <a:endParaRPr lang="en-US" sz="1200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13" name="TextBox 12" hidden="1"/>
          <p:cNvSpPr txBox="1"/>
          <p:nvPr/>
        </p:nvSpPr>
        <p:spPr>
          <a:xfrm>
            <a:off x="2527302" y="6433773"/>
            <a:ext cx="866049" cy="1661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fontAlgn="base">
              <a:lnSpc>
                <a:spcPct val="90000"/>
              </a:lnSpc>
              <a:spcBef>
                <a:spcPts val="800"/>
              </a:spcBef>
              <a:buClr>
                <a:srgbClr val="007DB8"/>
              </a:buClr>
            </a:pPr>
            <a:fld id="{E00CF047-7350-4707-AA1A-E56FA69586CC}" type="datetime1">
              <a:rPr lang="en-US" sz="120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ts val="800"/>
                </a:spcBef>
                <a:buClr>
                  <a:srgbClr val="007DB8"/>
                </a:buClr>
              </a:pPr>
              <a:t>12/6/2017</a:t>
            </a:fld>
            <a:endParaRPr lang="en-US" sz="1200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15" name="fl" descr="                              Dell - Internal Use - Confidential&#10;"/>
          <p:cNvSpPr txBox="1"/>
          <p:nvPr/>
        </p:nvSpPr>
        <p:spPr>
          <a:xfrm>
            <a:off x="768351" y="6676993"/>
            <a:ext cx="1205458" cy="110800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spAutoFit/>
          </a:bodyPr>
          <a:lstStyle/>
          <a:p>
            <a:pPr fontAlgn="base">
              <a:lnSpc>
                <a:spcPct val="90000"/>
              </a:lnSpc>
              <a:spcBef>
                <a:spcPts val="133"/>
              </a:spcBef>
              <a:spcAft>
                <a:spcPts val="133"/>
              </a:spcAft>
              <a:defRPr/>
            </a:pPr>
            <a:r>
              <a:rPr lang="en-US" sz="800" dirty="0">
                <a:solidFill>
                  <a:srgbClr val="7F7F7F"/>
                </a:solidFill>
              </a:rPr>
              <a:t>© Copyright 2017 Dell Inc.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68047" y="6676993"/>
            <a:ext cx="125034" cy="110800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/>
          <a:p>
            <a: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7DB8"/>
              </a:buClr>
            </a:pPr>
            <a:fld id="{58EC7406-F4CC-4ABF-902E-2AF4E70E5C0F}" type="slidenum">
              <a:rPr lang="en-US" sz="80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7DB8"/>
                </a:buClr>
              </a:pPr>
              <a:t>‹#›</a:t>
            </a:fld>
            <a:endParaRPr lang="en-US" sz="800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5052" y="6451805"/>
            <a:ext cx="900493" cy="160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115559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967" r:id="rId1"/>
    <p:sldLayoutId id="2147483968" r:id="rId2"/>
    <p:sldLayoutId id="2147483969" r:id="rId3"/>
    <p:sldLayoutId id="2147483970" r:id="rId4"/>
    <p:sldLayoutId id="2147483971" r:id="rId5"/>
    <p:sldLayoutId id="2147483972" r:id="rId6"/>
    <p:sldLayoutId id="2147483973" r:id="rId7"/>
    <p:sldLayoutId id="2147483974" r:id="rId8"/>
    <p:sldLayoutId id="2147483975" r:id="rId9"/>
    <p:sldLayoutId id="2147483976" r:id="rId10"/>
    <p:sldLayoutId id="2147483977" r:id="rId11"/>
    <p:sldLayoutId id="2147483978" r:id="rId12"/>
    <p:sldLayoutId id="2147483979" r:id="rId13"/>
    <p:sldLayoutId id="2147483980" r:id="rId14"/>
    <p:sldLayoutId id="2147483981" r:id="rId15"/>
    <p:sldLayoutId id="2147483982" r:id="rId16"/>
    <p:sldLayoutId id="2147483983" r:id="rId17"/>
    <p:sldLayoutId id="2147483984" r:id="rId18"/>
    <p:sldLayoutId id="2147483985" r:id="rId19"/>
    <p:sldLayoutId id="2147483986" r:id="rId20"/>
    <p:sldLayoutId id="2147483987" r:id="rId21"/>
    <p:sldLayoutId id="2147483988" r:id="rId22"/>
    <p:sldLayoutId id="2147483989" r:id="rId23"/>
    <p:sldLayoutId id="2147483990" r:id="rId24"/>
    <p:sldLayoutId id="2147483991" r:id="rId25"/>
    <p:sldLayoutId id="2147483992" r:id="rId26"/>
    <p:sldLayoutId id="2147483993" r:id="rId27"/>
    <p:sldLayoutId id="2147483994" r:id="rId28"/>
    <p:sldLayoutId id="2147483995" r:id="rId29"/>
    <p:sldLayoutId id="2147483996" r:id="rId30"/>
    <p:sldLayoutId id="2147483997" r:id="rId31"/>
    <p:sldLayoutId id="2147483998" r:id="rId32"/>
    <p:sldLayoutId id="2147483999" r:id="rId3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33" b="0" cap="none" baseline="0">
          <a:solidFill>
            <a:schemeClr val="bg1"/>
          </a:solidFill>
          <a:latin typeface="+mj-lt"/>
          <a:ea typeface="Museo Sans For Dell" panose="02000000000000000000" pitchFamily="2" charset="0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5pPr>
      <a:lvl6pPr marL="609585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6pPr>
      <a:lvl7pPr marL="121917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7pPr>
      <a:lvl8pPr marL="1828754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8pPr>
      <a:lvl9pPr marL="2438339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9pPr>
    </p:titleStyle>
    <p:bodyStyle>
      <a:lvl1pPr marL="304792" indent="-304792" algn="l" rtl="0" eaLnBrk="1" fontAlgn="base" hangingPunct="1">
        <a:lnSpc>
          <a:spcPct val="100000"/>
        </a:lnSpc>
        <a:spcBef>
          <a:spcPts val="1600"/>
        </a:spcBef>
        <a:spcAft>
          <a:spcPts val="0"/>
        </a:spcAft>
        <a:buClr>
          <a:srgbClr val="AAAAAA"/>
        </a:buClr>
        <a:buFont typeface="Arial" pitchFamily="34" charset="0"/>
        <a:buChar char="•"/>
        <a:defRPr sz="1867">
          <a:solidFill>
            <a:srgbClr val="000000"/>
          </a:solidFill>
          <a:latin typeface="+mj-lt"/>
          <a:ea typeface="Museo Sans For Dell" pitchFamily="2" charset="0"/>
          <a:cs typeface="+mn-cs"/>
        </a:defRPr>
      </a:lvl1pPr>
      <a:lvl2pPr marL="766214" indent="-311143" algn="l" rtl="0" eaLnBrk="1" fontAlgn="base" hangingPunct="1">
        <a:lnSpc>
          <a:spcPct val="100000"/>
        </a:lnSpc>
        <a:spcBef>
          <a:spcPts val="400"/>
        </a:spcBef>
        <a:spcAft>
          <a:spcPts val="0"/>
        </a:spcAft>
        <a:buClr>
          <a:srgbClr val="AAAAAA"/>
        </a:buClr>
        <a:buFont typeface="Museo Sans For Dell" pitchFamily="2" charset="0"/>
        <a:buChar char="–"/>
        <a:defRPr sz="1600" baseline="0">
          <a:solidFill>
            <a:srgbClr val="000000"/>
          </a:solidFill>
          <a:latin typeface="+mj-lt"/>
          <a:ea typeface="Museo Sans For Dell" pitchFamily="2" charset="0"/>
        </a:defRPr>
      </a:lvl2pPr>
      <a:lvl3pPr marL="1212820" indent="-294210" algn="l" rtl="0" eaLnBrk="1" fontAlgn="base" hangingPunct="1">
        <a:lnSpc>
          <a:spcPct val="100000"/>
        </a:lnSpc>
        <a:spcBef>
          <a:spcPts val="400"/>
        </a:spcBef>
        <a:spcAft>
          <a:spcPts val="0"/>
        </a:spcAft>
        <a:buClr>
          <a:srgbClr val="AAAAAA"/>
        </a:buClr>
        <a:buFont typeface="Museo Sans For Dell" pitchFamily="2" charset="0"/>
        <a:buChar char="›"/>
        <a:defRPr sz="1333" baseline="0">
          <a:solidFill>
            <a:srgbClr val="000000"/>
          </a:solidFill>
          <a:latin typeface="+mj-lt"/>
          <a:ea typeface="Museo Sans For Dell" pitchFamily="2" charset="0"/>
        </a:defRPr>
      </a:lvl3pPr>
      <a:lvl4pPr marL="1661542" indent="-296326" algn="l" rtl="0" eaLnBrk="1" fontAlgn="base" hangingPunct="1">
        <a:lnSpc>
          <a:spcPct val="90000"/>
        </a:lnSpc>
        <a:spcBef>
          <a:spcPts val="400"/>
        </a:spcBef>
        <a:spcAft>
          <a:spcPts val="0"/>
        </a:spcAft>
        <a:buClr>
          <a:srgbClr val="AAAAAA"/>
        </a:buClr>
        <a:buFont typeface="Courier New" panose="02070309020205020404" pitchFamily="49" charset="0"/>
        <a:buChar char="o"/>
        <a:defRPr sz="1333" baseline="0">
          <a:solidFill>
            <a:srgbClr val="000000"/>
          </a:solidFill>
          <a:latin typeface="+mj-lt"/>
          <a:ea typeface="Museo Sans For Dell" pitchFamily="2" charset="0"/>
        </a:defRPr>
      </a:lvl4pPr>
      <a:lvl5pPr marL="2144130" indent="-315376" algn="l" rtl="0" eaLnBrk="1" fontAlgn="base" hangingPunct="1">
        <a:lnSpc>
          <a:spcPct val="90000"/>
        </a:lnSpc>
        <a:spcBef>
          <a:spcPts val="1067"/>
        </a:spcBef>
        <a:spcAft>
          <a:spcPct val="0"/>
        </a:spcAft>
        <a:buClr>
          <a:schemeClr val="bg1"/>
        </a:buClr>
        <a:buFont typeface="Museo For Dell 300" pitchFamily="50" charset="0"/>
        <a:buChar char="–"/>
        <a:defRPr sz="240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5pPr>
      <a:lvl6pPr marL="2753715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6pPr>
      <a:lvl7pPr marL="3363300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7pPr>
      <a:lvl8pPr marL="3972885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8pPr>
      <a:lvl9pPr marL="4582469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084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 hidden="1"/>
          <p:cNvSpPr txBox="1"/>
          <p:nvPr/>
        </p:nvSpPr>
        <p:spPr>
          <a:xfrm>
            <a:off x="2527302" y="6433773"/>
            <a:ext cx="866049" cy="1661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fontAlgn="base">
              <a:lnSpc>
                <a:spcPct val="90000"/>
              </a:lnSpc>
              <a:spcBef>
                <a:spcPts val="800"/>
              </a:spcBef>
              <a:buClr>
                <a:srgbClr val="007DB8"/>
              </a:buClr>
            </a:pPr>
            <a:fld id="{E00CF047-7350-4707-AA1A-E56FA69586CC}" type="datetime1">
              <a:rPr lang="en-US" sz="120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ts val="800"/>
                </a:spcBef>
                <a:buClr>
                  <a:srgbClr val="007DB8"/>
                </a:buClr>
              </a:pPr>
              <a:t>12/6/2017</a:t>
            </a:fld>
            <a:endParaRPr lang="en-US" sz="1200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13" name="TextBox 12" hidden="1"/>
          <p:cNvSpPr txBox="1"/>
          <p:nvPr/>
        </p:nvSpPr>
        <p:spPr>
          <a:xfrm>
            <a:off x="2527302" y="6433773"/>
            <a:ext cx="866049" cy="1661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fontAlgn="base">
              <a:lnSpc>
                <a:spcPct val="90000"/>
              </a:lnSpc>
              <a:spcBef>
                <a:spcPts val="800"/>
              </a:spcBef>
              <a:buClr>
                <a:srgbClr val="007DB8"/>
              </a:buClr>
            </a:pPr>
            <a:fld id="{E00CF047-7350-4707-AA1A-E56FA69586CC}" type="datetime1">
              <a:rPr lang="en-US" sz="120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ts val="800"/>
                </a:spcBef>
                <a:buClr>
                  <a:srgbClr val="007DB8"/>
                </a:buClr>
              </a:pPr>
              <a:t>12/6/2017</a:t>
            </a:fld>
            <a:endParaRPr lang="en-US" sz="1200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15" name="fl" descr="                              Dell - Internal Use - Confidential&#10;"/>
          <p:cNvSpPr txBox="1"/>
          <p:nvPr/>
        </p:nvSpPr>
        <p:spPr>
          <a:xfrm>
            <a:off x="768351" y="6676993"/>
            <a:ext cx="1205458" cy="110800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spAutoFit/>
          </a:bodyPr>
          <a:lstStyle/>
          <a:p>
            <a:pPr fontAlgn="base">
              <a:lnSpc>
                <a:spcPct val="90000"/>
              </a:lnSpc>
              <a:spcBef>
                <a:spcPts val="133"/>
              </a:spcBef>
              <a:spcAft>
                <a:spcPts val="133"/>
              </a:spcAft>
              <a:defRPr/>
            </a:pPr>
            <a:r>
              <a:rPr lang="en-US" sz="800" dirty="0">
                <a:solidFill>
                  <a:srgbClr val="7F7F7F"/>
                </a:solidFill>
              </a:rPr>
              <a:t>© Copyright 2017 Dell Inc.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68047" y="6676993"/>
            <a:ext cx="125034" cy="110800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/>
          <a:p>
            <a: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7DB8"/>
              </a:buClr>
            </a:pPr>
            <a:fld id="{58EC7406-F4CC-4ABF-902E-2AF4E70E5C0F}" type="slidenum">
              <a:rPr lang="en-US" sz="80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7DB8"/>
                </a:buClr>
              </a:pPr>
              <a:t>‹#›</a:t>
            </a:fld>
            <a:endParaRPr lang="en-US" sz="800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5052" y="6451805"/>
            <a:ext cx="900493" cy="160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987339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  <p:sldLayoutId id="2147484007" r:id="rId7"/>
    <p:sldLayoutId id="2147484008" r:id="rId8"/>
    <p:sldLayoutId id="2147484009" r:id="rId9"/>
    <p:sldLayoutId id="2147484010" r:id="rId10"/>
    <p:sldLayoutId id="2147484011" r:id="rId11"/>
    <p:sldLayoutId id="2147484012" r:id="rId12"/>
    <p:sldLayoutId id="2147484013" r:id="rId13"/>
    <p:sldLayoutId id="2147484014" r:id="rId14"/>
    <p:sldLayoutId id="2147484015" r:id="rId15"/>
    <p:sldLayoutId id="2147484016" r:id="rId16"/>
    <p:sldLayoutId id="2147484017" r:id="rId17"/>
    <p:sldLayoutId id="2147484018" r:id="rId18"/>
    <p:sldLayoutId id="2147484019" r:id="rId19"/>
    <p:sldLayoutId id="2147484020" r:id="rId20"/>
    <p:sldLayoutId id="2147484021" r:id="rId21"/>
    <p:sldLayoutId id="2147484022" r:id="rId22"/>
    <p:sldLayoutId id="2147484023" r:id="rId23"/>
    <p:sldLayoutId id="2147484024" r:id="rId24"/>
    <p:sldLayoutId id="2147484025" r:id="rId25"/>
    <p:sldLayoutId id="2147484026" r:id="rId26"/>
    <p:sldLayoutId id="2147484027" r:id="rId27"/>
    <p:sldLayoutId id="2147484028" r:id="rId28"/>
    <p:sldLayoutId id="2147484029" r:id="rId29"/>
    <p:sldLayoutId id="2147484030" r:id="rId30"/>
    <p:sldLayoutId id="2147484031" r:id="rId31"/>
    <p:sldLayoutId id="2147484032" r:id="rId32"/>
    <p:sldLayoutId id="2147484033" r:id="rId3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33" b="0" cap="none" baseline="0">
          <a:solidFill>
            <a:schemeClr val="bg1"/>
          </a:solidFill>
          <a:latin typeface="+mj-lt"/>
          <a:ea typeface="Museo Sans For Dell" panose="02000000000000000000" pitchFamily="2" charset="0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5pPr>
      <a:lvl6pPr marL="609585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6pPr>
      <a:lvl7pPr marL="121917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7pPr>
      <a:lvl8pPr marL="1828754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8pPr>
      <a:lvl9pPr marL="2438339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9pPr>
    </p:titleStyle>
    <p:bodyStyle>
      <a:lvl1pPr marL="304792" indent="-304792" algn="l" rtl="0" eaLnBrk="1" fontAlgn="base" hangingPunct="1">
        <a:lnSpc>
          <a:spcPct val="100000"/>
        </a:lnSpc>
        <a:spcBef>
          <a:spcPts val="1600"/>
        </a:spcBef>
        <a:spcAft>
          <a:spcPts val="0"/>
        </a:spcAft>
        <a:buClr>
          <a:srgbClr val="AAAAAA"/>
        </a:buClr>
        <a:buFont typeface="Arial" pitchFamily="34" charset="0"/>
        <a:buChar char="•"/>
        <a:defRPr sz="1867">
          <a:solidFill>
            <a:srgbClr val="000000"/>
          </a:solidFill>
          <a:latin typeface="+mj-lt"/>
          <a:ea typeface="Museo Sans For Dell" pitchFamily="2" charset="0"/>
          <a:cs typeface="+mn-cs"/>
        </a:defRPr>
      </a:lvl1pPr>
      <a:lvl2pPr marL="766214" indent="-311143" algn="l" rtl="0" eaLnBrk="1" fontAlgn="base" hangingPunct="1">
        <a:lnSpc>
          <a:spcPct val="100000"/>
        </a:lnSpc>
        <a:spcBef>
          <a:spcPts val="400"/>
        </a:spcBef>
        <a:spcAft>
          <a:spcPts val="0"/>
        </a:spcAft>
        <a:buClr>
          <a:srgbClr val="AAAAAA"/>
        </a:buClr>
        <a:buFont typeface="Museo Sans For Dell" pitchFamily="2" charset="0"/>
        <a:buChar char="–"/>
        <a:defRPr sz="1600" baseline="0">
          <a:solidFill>
            <a:srgbClr val="000000"/>
          </a:solidFill>
          <a:latin typeface="+mj-lt"/>
          <a:ea typeface="Museo Sans For Dell" pitchFamily="2" charset="0"/>
        </a:defRPr>
      </a:lvl2pPr>
      <a:lvl3pPr marL="1212820" indent="-294210" algn="l" rtl="0" eaLnBrk="1" fontAlgn="base" hangingPunct="1">
        <a:lnSpc>
          <a:spcPct val="100000"/>
        </a:lnSpc>
        <a:spcBef>
          <a:spcPts val="400"/>
        </a:spcBef>
        <a:spcAft>
          <a:spcPts val="0"/>
        </a:spcAft>
        <a:buClr>
          <a:srgbClr val="AAAAAA"/>
        </a:buClr>
        <a:buFont typeface="Museo Sans For Dell" pitchFamily="2" charset="0"/>
        <a:buChar char="›"/>
        <a:defRPr sz="1333" baseline="0">
          <a:solidFill>
            <a:srgbClr val="000000"/>
          </a:solidFill>
          <a:latin typeface="+mj-lt"/>
          <a:ea typeface="Museo Sans For Dell" pitchFamily="2" charset="0"/>
        </a:defRPr>
      </a:lvl3pPr>
      <a:lvl4pPr marL="1661542" indent="-296326" algn="l" rtl="0" eaLnBrk="1" fontAlgn="base" hangingPunct="1">
        <a:lnSpc>
          <a:spcPct val="90000"/>
        </a:lnSpc>
        <a:spcBef>
          <a:spcPts val="400"/>
        </a:spcBef>
        <a:spcAft>
          <a:spcPts val="0"/>
        </a:spcAft>
        <a:buClr>
          <a:srgbClr val="AAAAAA"/>
        </a:buClr>
        <a:buFont typeface="Courier New" panose="02070309020205020404" pitchFamily="49" charset="0"/>
        <a:buChar char="o"/>
        <a:defRPr sz="1333" baseline="0">
          <a:solidFill>
            <a:srgbClr val="000000"/>
          </a:solidFill>
          <a:latin typeface="+mj-lt"/>
          <a:ea typeface="Museo Sans For Dell" pitchFamily="2" charset="0"/>
        </a:defRPr>
      </a:lvl4pPr>
      <a:lvl5pPr marL="2144130" indent="-315376" algn="l" rtl="0" eaLnBrk="1" fontAlgn="base" hangingPunct="1">
        <a:lnSpc>
          <a:spcPct val="90000"/>
        </a:lnSpc>
        <a:spcBef>
          <a:spcPts val="1067"/>
        </a:spcBef>
        <a:spcAft>
          <a:spcPct val="0"/>
        </a:spcAft>
        <a:buClr>
          <a:schemeClr val="bg1"/>
        </a:buClr>
        <a:buFont typeface="Museo For Dell 300" pitchFamily="50" charset="0"/>
        <a:buChar char="–"/>
        <a:defRPr sz="240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5pPr>
      <a:lvl6pPr marL="2753715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6pPr>
      <a:lvl7pPr marL="3363300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7pPr>
      <a:lvl8pPr marL="3972885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8pPr>
      <a:lvl9pPr marL="4582469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084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 hidden="1"/>
          <p:cNvSpPr txBox="1"/>
          <p:nvPr/>
        </p:nvSpPr>
        <p:spPr>
          <a:xfrm>
            <a:off x="2527302" y="6433773"/>
            <a:ext cx="866049" cy="1661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fontAlgn="base">
              <a:lnSpc>
                <a:spcPct val="90000"/>
              </a:lnSpc>
              <a:spcBef>
                <a:spcPts val="800"/>
              </a:spcBef>
              <a:buClr>
                <a:srgbClr val="007DB8"/>
              </a:buClr>
            </a:pPr>
            <a:fld id="{E00CF047-7350-4707-AA1A-E56FA69586CC}" type="datetime1">
              <a:rPr lang="en-US" sz="120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ts val="800"/>
                </a:spcBef>
                <a:buClr>
                  <a:srgbClr val="007DB8"/>
                </a:buClr>
              </a:pPr>
              <a:t>12/6/2017</a:t>
            </a:fld>
            <a:endParaRPr lang="en-US" sz="1200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13" name="TextBox 12" hidden="1"/>
          <p:cNvSpPr txBox="1"/>
          <p:nvPr/>
        </p:nvSpPr>
        <p:spPr>
          <a:xfrm>
            <a:off x="2527302" y="6433773"/>
            <a:ext cx="866049" cy="1661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fontAlgn="base">
              <a:lnSpc>
                <a:spcPct val="90000"/>
              </a:lnSpc>
              <a:spcBef>
                <a:spcPts val="800"/>
              </a:spcBef>
              <a:buClr>
                <a:srgbClr val="007DB8"/>
              </a:buClr>
            </a:pPr>
            <a:fld id="{E00CF047-7350-4707-AA1A-E56FA69586CC}" type="datetime1">
              <a:rPr lang="en-US" sz="120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ts val="800"/>
                </a:spcBef>
                <a:buClr>
                  <a:srgbClr val="007DB8"/>
                </a:buClr>
              </a:pPr>
              <a:t>12/6/2017</a:t>
            </a:fld>
            <a:endParaRPr lang="en-US" sz="1200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5052" y="6451805"/>
            <a:ext cx="900493" cy="160087"/>
          </a:xfrm>
          <a:prstGeom prst="rect">
            <a:avLst/>
          </a:prstGeom>
        </p:spPr>
      </p:pic>
      <p:sp>
        <p:nvSpPr>
          <p:cNvPr id="2" name="fl"/>
          <p:cNvSpPr txBox="1"/>
          <p:nvPr userDrawn="1"/>
        </p:nvSpPr>
        <p:spPr>
          <a:xfrm>
            <a:off x="1" y="6319520"/>
            <a:ext cx="184731" cy="379656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fontAlgn="base">
              <a:buClr>
                <a:srgbClr val="007DB8"/>
              </a:buClr>
            </a:pPr>
            <a:endParaRPr lang="en-US" sz="1867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5768227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4035" r:id="rId1"/>
    <p:sldLayoutId id="2147484036" r:id="rId2"/>
    <p:sldLayoutId id="2147484037" r:id="rId3"/>
    <p:sldLayoutId id="2147484038" r:id="rId4"/>
    <p:sldLayoutId id="2147484039" r:id="rId5"/>
    <p:sldLayoutId id="2147484040" r:id="rId6"/>
    <p:sldLayoutId id="2147484041" r:id="rId7"/>
    <p:sldLayoutId id="2147484042" r:id="rId8"/>
    <p:sldLayoutId id="2147484043" r:id="rId9"/>
    <p:sldLayoutId id="2147484044" r:id="rId10"/>
    <p:sldLayoutId id="2147484045" r:id="rId11"/>
    <p:sldLayoutId id="2147484046" r:id="rId12"/>
    <p:sldLayoutId id="2147484047" r:id="rId13"/>
    <p:sldLayoutId id="2147484048" r:id="rId14"/>
    <p:sldLayoutId id="2147484049" r:id="rId15"/>
    <p:sldLayoutId id="2147484050" r:id="rId16"/>
    <p:sldLayoutId id="2147484051" r:id="rId17"/>
    <p:sldLayoutId id="2147484052" r:id="rId18"/>
    <p:sldLayoutId id="2147484053" r:id="rId19"/>
    <p:sldLayoutId id="2147484054" r:id="rId20"/>
    <p:sldLayoutId id="2147484055" r:id="rId21"/>
    <p:sldLayoutId id="2147484056" r:id="rId22"/>
    <p:sldLayoutId id="2147484057" r:id="rId23"/>
    <p:sldLayoutId id="2147484058" r:id="rId24"/>
    <p:sldLayoutId id="2147484059" r:id="rId25"/>
    <p:sldLayoutId id="2147484061" r:id="rId26"/>
    <p:sldLayoutId id="2147484062" r:id="rId27"/>
    <p:sldLayoutId id="2147484063" r:id="rId28"/>
    <p:sldLayoutId id="2147484064" r:id="rId2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33" b="0" cap="none" baseline="0">
          <a:solidFill>
            <a:schemeClr val="bg1"/>
          </a:solidFill>
          <a:latin typeface="+mj-lt"/>
          <a:ea typeface="Museo Sans For Dell" panose="02000000000000000000" pitchFamily="2" charset="0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5pPr>
      <a:lvl6pPr marL="609585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6pPr>
      <a:lvl7pPr marL="121917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7pPr>
      <a:lvl8pPr marL="1828754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8pPr>
      <a:lvl9pPr marL="2438339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9pPr>
    </p:titleStyle>
    <p:bodyStyle>
      <a:lvl1pPr marL="304792" indent="-304792" algn="l" rtl="0" eaLnBrk="1" fontAlgn="base" hangingPunct="1">
        <a:lnSpc>
          <a:spcPct val="100000"/>
        </a:lnSpc>
        <a:spcBef>
          <a:spcPts val="1600"/>
        </a:spcBef>
        <a:spcAft>
          <a:spcPts val="0"/>
        </a:spcAft>
        <a:buClr>
          <a:srgbClr val="AAAAAA"/>
        </a:buClr>
        <a:buFont typeface="Arial" pitchFamily="34" charset="0"/>
        <a:buChar char="•"/>
        <a:defRPr sz="1867">
          <a:solidFill>
            <a:srgbClr val="000000"/>
          </a:solidFill>
          <a:latin typeface="+mj-lt"/>
          <a:ea typeface="Museo Sans For Dell" pitchFamily="2" charset="0"/>
          <a:cs typeface="+mn-cs"/>
        </a:defRPr>
      </a:lvl1pPr>
      <a:lvl2pPr marL="766214" indent="-311143" algn="l" rtl="0" eaLnBrk="1" fontAlgn="base" hangingPunct="1">
        <a:lnSpc>
          <a:spcPct val="100000"/>
        </a:lnSpc>
        <a:spcBef>
          <a:spcPts val="400"/>
        </a:spcBef>
        <a:spcAft>
          <a:spcPts val="0"/>
        </a:spcAft>
        <a:buClr>
          <a:srgbClr val="AAAAAA"/>
        </a:buClr>
        <a:buFont typeface="Museo Sans For Dell" pitchFamily="2" charset="0"/>
        <a:buChar char="–"/>
        <a:defRPr sz="1600" baseline="0">
          <a:solidFill>
            <a:srgbClr val="000000"/>
          </a:solidFill>
          <a:latin typeface="+mj-lt"/>
          <a:ea typeface="Museo Sans For Dell" pitchFamily="2" charset="0"/>
        </a:defRPr>
      </a:lvl2pPr>
      <a:lvl3pPr marL="1212820" indent="-294210" algn="l" rtl="0" eaLnBrk="1" fontAlgn="base" hangingPunct="1">
        <a:lnSpc>
          <a:spcPct val="100000"/>
        </a:lnSpc>
        <a:spcBef>
          <a:spcPts val="400"/>
        </a:spcBef>
        <a:spcAft>
          <a:spcPts val="0"/>
        </a:spcAft>
        <a:buClr>
          <a:srgbClr val="AAAAAA"/>
        </a:buClr>
        <a:buFont typeface="Museo Sans For Dell" pitchFamily="2" charset="0"/>
        <a:buChar char="›"/>
        <a:defRPr sz="1333" baseline="0">
          <a:solidFill>
            <a:srgbClr val="000000"/>
          </a:solidFill>
          <a:latin typeface="+mj-lt"/>
          <a:ea typeface="Museo Sans For Dell" pitchFamily="2" charset="0"/>
        </a:defRPr>
      </a:lvl3pPr>
      <a:lvl4pPr marL="1661542" indent="-296326" algn="l" rtl="0" eaLnBrk="1" fontAlgn="base" hangingPunct="1">
        <a:lnSpc>
          <a:spcPct val="90000"/>
        </a:lnSpc>
        <a:spcBef>
          <a:spcPts val="400"/>
        </a:spcBef>
        <a:spcAft>
          <a:spcPts val="0"/>
        </a:spcAft>
        <a:buClr>
          <a:srgbClr val="AAAAAA"/>
        </a:buClr>
        <a:buFont typeface="Courier New" panose="02070309020205020404" pitchFamily="49" charset="0"/>
        <a:buChar char="o"/>
        <a:defRPr sz="1333" baseline="0">
          <a:solidFill>
            <a:srgbClr val="000000"/>
          </a:solidFill>
          <a:latin typeface="+mj-lt"/>
          <a:ea typeface="Museo Sans For Dell" pitchFamily="2" charset="0"/>
        </a:defRPr>
      </a:lvl4pPr>
      <a:lvl5pPr marL="2144130" indent="-315376" algn="l" rtl="0" eaLnBrk="1" fontAlgn="base" hangingPunct="1">
        <a:lnSpc>
          <a:spcPct val="90000"/>
        </a:lnSpc>
        <a:spcBef>
          <a:spcPts val="1067"/>
        </a:spcBef>
        <a:spcAft>
          <a:spcPct val="0"/>
        </a:spcAft>
        <a:buClr>
          <a:schemeClr val="bg1"/>
        </a:buClr>
        <a:buFont typeface="Museo For Dell 300" pitchFamily="50" charset="0"/>
        <a:buChar char="–"/>
        <a:defRPr sz="240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5pPr>
      <a:lvl6pPr marL="2753715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6pPr>
      <a:lvl7pPr marL="3363300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7pPr>
      <a:lvl8pPr marL="3972885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8pPr>
      <a:lvl9pPr marL="4582469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084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 hidden="1"/>
          <p:cNvSpPr txBox="1"/>
          <p:nvPr/>
        </p:nvSpPr>
        <p:spPr>
          <a:xfrm>
            <a:off x="2527302" y="6433773"/>
            <a:ext cx="866049" cy="1661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fontAlgn="base">
              <a:lnSpc>
                <a:spcPct val="90000"/>
              </a:lnSpc>
              <a:spcBef>
                <a:spcPts val="800"/>
              </a:spcBef>
              <a:buClr>
                <a:srgbClr val="007DB8"/>
              </a:buClr>
            </a:pPr>
            <a:fld id="{E00CF047-7350-4707-AA1A-E56FA69586CC}" type="datetime1">
              <a:rPr lang="en-US" sz="120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ts val="800"/>
                </a:spcBef>
                <a:buClr>
                  <a:srgbClr val="007DB8"/>
                </a:buClr>
              </a:pPr>
              <a:t>12/6/2017</a:t>
            </a:fld>
            <a:endParaRPr lang="en-US" sz="1200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13" name="TextBox 12" hidden="1"/>
          <p:cNvSpPr txBox="1"/>
          <p:nvPr/>
        </p:nvSpPr>
        <p:spPr>
          <a:xfrm>
            <a:off x="2527302" y="6433773"/>
            <a:ext cx="866049" cy="1661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fontAlgn="base">
              <a:lnSpc>
                <a:spcPct val="90000"/>
              </a:lnSpc>
              <a:spcBef>
                <a:spcPts val="800"/>
              </a:spcBef>
              <a:buClr>
                <a:srgbClr val="007DB8"/>
              </a:buClr>
            </a:pPr>
            <a:fld id="{E00CF047-7350-4707-AA1A-E56FA69586CC}" type="datetime1">
              <a:rPr lang="en-US" sz="120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ts val="800"/>
                </a:spcBef>
                <a:buClr>
                  <a:srgbClr val="007DB8"/>
                </a:buClr>
              </a:pPr>
              <a:t>12/6/2017</a:t>
            </a:fld>
            <a:endParaRPr lang="en-US" sz="1200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3635" y="6445115"/>
            <a:ext cx="65" cy="156902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/>
          <a:p>
            <a:pPr algn="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7DB8"/>
              </a:buClr>
            </a:pPr>
            <a:endParaRPr lang="en-US" sz="1133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93635" y="6445115"/>
            <a:ext cx="65" cy="156902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/>
          <a:p>
            <a:pPr algn="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7DB8"/>
              </a:buClr>
            </a:pPr>
            <a:endParaRPr lang="en-US" sz="1133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1331385" y="6445104"/>
            <a:ext cx="10504161" cy="166776"/>
            <a:chOff x="998538" y="4833836"/>
            <a:chExt cx="7878121" cy="125082"/>
          </a:xfrm>
        </p:grpSpPr>
        <p:sp>
          <p:nvSpPr>
            <p:cNvPr id="12" name="fl" descr="                              Dell - Internal Use - Confidential&#10;"/>
            <p:cNvSpPr txBox="1"/>
            <p:nvPr/>
          </p:nvSpPr>
          <p:spPr>
            <a:xfrm>
              <a:off x="998538" y="4833836"/>
              <a:ext cx="1635063" cy="117676"/>
            </a:xfrm>
            <a:prstGeom prst="rect">
              <a:avLst/>
            </a:prstGeom>
            <a:noFill/>
          </p:spPr>
          <p:txBody>
            <a:bodyPr vert="horz" wrap="none" lIns="0" tIns="0" rIns="0" bIns="0" rtlCol="0" anchor="ctr" anchorCtr="0">
              <a:spAutoFit/>
            </a:bodyPr>
            <a:lstStyle/>
            <a:p>
              <a:pPr fontAlgn="base">
                <a:lnSpc>
                  <a:spcPct val="90000"/>
                </a:lnSpc>
                <a:spcBef>
                  <a:spcPts val="133"/>
                </a:spcBef>
                <a:spcAft>
                  <a:spcPts val="133"/>
                </a:spcAft>
              </a:pPr>
              <a:r>
                <a:rPr lang="en-US" sz="1133" b="1" dirty="0">
                  <a:solidFill>
                    <a:srgbClr val="7F7F7F"/>
                  </a:solidFill>
                </a:rPr>
                <a:t>Dell - Internal Use - Confidential</a:t>
              </a:r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01289" y="4838853"/>
              <a:ext cx="675370" cy="120065"/>
            </a:xfrm>
            <a:prstGeom prst="rect">
              <a:avLst/>
            </a:prstGeom>
          </p:spPr>
        </p:pic>
      </p:grp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5052" y="6451805"/>
            <a:ext cx="900493" cy="160087"/>
          </a:xfrm>
          <a:prstGeom prst="rect">
            <a:avLst/>
          </a:prstGeom>
        </p:spPr>
      </p:pic>
      <p:sp>
        <p:nvSpPr>
          <p:cNvPr id="21" name="TextBox 20"/>
          <p:cNvSpPr txBox="1"/>
          <p:nvPr userDrawn="1"/>
        </p:nvSpPr>
        <p:spPr>
          <a:xfrm>
            <a:off x="662763" y="6498463"/>
            <a:ext cx="353568" cy="11887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7DB8"/>
              </a:buClr>
            </a:pPr>
            <a:endParaRPr lang="en-US" sz="1200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22" name="TextBox 21"/>
          <p:cNvSpPr txBox="1"/>
          <p:nvPr userDrawn="1"/>
        </p:nvSpPr>
        <p:spPr>
          <a:xfrm>
            <a:off x="393699" y="6484631"/>
            <a:ext cx="353568" cy="11887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7DB8"/>
              </a:buClr>
            </a:pPr>
            <a:fld id="{58EC7406-F4CC-4ABF-902E-2AF4E70E5C0F}" type="slidenum">
              <a:rPr lang="en-US" sz="120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7DB8"/>
                </a:buClr>
              </a:pPr>
              <a:t>‹#›</a:t>
            </a:fld>
            <a:endParaRPr lang="en-US" sz="1200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6022556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4066" r:id="rId1"/>
    <p:sldLayoutId id="2147484067" r:id="rId2"/>
    <p:sldLayoutId id="2147484068" r:id="rId3"/>
    <p:sldLayoutId id="2147484069" r:id="rId4"/>
    <p:sldLayoutId id="2147484070" r:id="rId5"/>
    <p:sldLayoutId id="2147484071" r:id="rId6"/>
    <p:sldLayoutId id="2147484072" r:id="rId7"/>
    <p:sldLayoutId id="2147484073" r:id="rId8"/>
    <p:sldLayoutId id="2147484074" r:id="rId9"/>
    <p:sldLayoutId id="2147484075" r:id="rId10"/>
    <p:sldLayoutId id="2147484076" r:id="rId11"/>
    <p:sldLayoutId id="2147484077" r:id="rId12"/>
    <p:sldLayoutId id="2147484078" r:id="rId13"/>
    <p:sldLayoutId id="2147484079" r:id="rId14"/>
    <p:sldLayoutId id="2147484080" r:id="rId15"/>
    <p:sldLayoutId id="2147484081" r:id="rId16"/>
    <p:sldLayoutId id="2147484082" r:id="rId17"/>
    <p:sldLayoutId id="2147484083" r:id="rId18"/>
    <p:sldLayoutId id="2147484084" r:id="rId19"/>
    <p:sldLayoutId id="2147484085" r:id="rId20"/>
    <p:sldLayoutId id="2147484086" r:id="rId21"/>
    <p:sldLayoutId id="2147484087" r:id="rId22"/>
    <p:sldLayoutId id="2147484089" r:id="rId2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33" b="0" cap="none" baseline="0">
          <a:solidFill>
            <a:schemeClr val="bg1"/>
          </a:solidFill>
          <a:latin typeface="+mj-lt"/>
          <a:ea typeface="Museo Sans For Dell" panose="02000000000000000000" pitchFamily="2" charset="0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5pPr>
      <a:lvl6pPr marL="609585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6pPr>
      <a:lvl7pPr marL="121917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7pPr>
      <a:lvl8pPr marL="1828754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8pPr>
      <a:lvl9pPr marL="2438339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9pPr>
    </p:titleStyle>
    <p:bodyStyle>
      <a:lvl1pPr marL="304792" indent="-304792" algn="l" rtl="0" eaLnBrk="1" fontAlgn="base" hangingPunct="1">
        <a:lnSpc>
          <a:spcPct val="100000"/>
        </a:lnSpc>
        <a:spcBef>
          <a:spcPts val="1600"/>
        </a:spcBef>
        <a:spcAft>
          <a:spcPts val="0"/>
        </a:spcAft>
        <a:buClr>
          <a:srgbClr val="AAAAAA"/>
        </a:buClr>
        <a:buFont typeface="Arial" pitchFamily="34" charset="0"/>
        <a:buChar char="•"/>
        <a:defRPr sz="1867">
          <a:solidFill>
            <a:srgbClr val="000000"/>
          </a:solidFill>
          <a:latin typeface="+mj-lt"/>
          <a:ea typeface="Museo Sans For Dell" pitchFamily="2" charset="0"/>
          <a:cs typeface="+mn-cs"/>
        </a:defRPr>
      </a:lvl1pPr>
      <a:lvl2pPr marL="766214" indent="-311143" algn="l" rtl="0" eaLnBrk="1" fontAlgn="base" hangingPunct="1">
        <a:lnSpc>
          <a:spcPct val="100000"/>
        </a:lnSpc>
        <a:spcBef>
          <a:spcPts val="400"/>
        </a:spcBef>
        <a:spcAft>
          <a:spcPts val="0"/>
        </a:spcAft>
        <a:buClr>
          <a:srgbClr val="AAAAAA"/>
        </a:buClr>
        <a:buFont typeface="Museo Sans For Dell" pitchFamily="2" charset="0"/>
        <a:buChar char="–"/>
        <a:defRPr sz="1600" baseline="0">
          <a:solidFill>
            <a:srgbClr val="000000"/>
          </a:solidFill>
          <a:latin typeface="+mj-lt"/>
          <a:ea typeface="Museo Sans For Dell" pitchFamily="2" charset="0"/>
        </a:defRPr>
      </a:lvl2pPr>
      <a:lvl3pPr marL="1212820" indent="-294210" algn="l" rtl="0" eaLnBrk="1" fontAlgn="base" hangingPunct="1">
        <a:lnSpc>
          <a:spcPct val="100000"/>
        </a:lnSpc>
        <a:spcBef>
          <a:spcPts val="400"/>
        </a:spcBef>
        <a:spcAft>
          <a:spcPts val="0"/>
        </a:spcAft>
        <a:buClr>
          <a:srgbClr val="AAAAAA"/>
        </a:buClr>
        <a:buFont typeface="Museo Sans For Dell" pitchFamily="2" charset="0"/>
        <a:buChar char="›"/>
        <a:defRPr sz="1333" baseline="0">
          <a:solidFill>
            <a:srgbClr val="000000"/>
          </a:solidFill>
          <a:latin typeface="+mj-lt"/>
          <a:ea typeface="Museo Sans For Dell" pitchFamily="2" charset="0"/>
        </a:defRPr>
      </a:lvl3pPr>
      <a:lvl4pPr marL="1661542" indent="-296326" algn="l" rtl="0" eaLnBrk="1" fontAlgn="base" hangingPunct="1">
        <a:lnSpc>
          <a:spcPct val="90000"/>
        </a:lnSpc>
        <a:spcBef>
          <a:spcPts val="400"/>
        </a:spcBef>
        <a:spcAft>
          <a:spcPts val="0"/>
        </a:spcAft>
        <a:buClr>
          <a:srgbClr val="AAAAAA"/>
        </a:buClr>
        <a:buFont typeface="Courier New" panose="02070309020205020404" pitchFamily="49" charset="0"/>
        <a:buChar char="o"/>
        <a:defRPr sz="1333" baseline="0">
          <a:solidFill>
            <a:srgbClr val="000000"/>
          </a:solidFill>
          <a:latin typeface="+mj-lt"/>
          <a:ea typeface="Museo Sans For Dell" pitchFamily="2" charset="0"/>
        </a:defRPr>
      </a:lvl4pPr>
      <a:lvl5pPr marL="2144130" indent="-315376" algn="l" rtl="0" eaLnBrk="1" fontAlgn="base" hangingPunct="1">
        <a:lnSpc>
          <a:spcPct val="90000"/>
        </a:lnSpc>
        <a:spcBef>
          <a:spcPts val="1067"/>
        </a:spcBef>
        <a:spcAft>
          <a:spcPct val="0"/>
        </a:spcAft>
        <a:buClr>
          <a:schemeClr val="bg1"/>
        </a:buClr>
        <a:buFont typeface="Museo For Dell 300" pitchFamily="50" charset="0"/>
        <a:buChar char="–"/>
        <a:defRPr sz="240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5pPr>
      <a:lvl6pPr marL="2753715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6pPr>
      <a:lvl7pPr marL="3363300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7pPr>
      <a:lvl8pPr marL="3972885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8pPr>
      <a:lvl9pPr marL="4582469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084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 hidden="1"/>
          <p:cNvSpPr txBox="1"/>
          <p:nvPr/>
        </p:nvSpPr>
        <p:spPr>
          <a:xfrm>
            <a:off x="2527302" y="6433773"/>
            <a:ext cx="866049" cy="1661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fontAlgn="base">
              <a:lnSpc>
                <a:spcPct val="90000"/>
              </a:lnSpc>
              <a:spcBef>
                <a:spcPts val="800"/>
              </a:spcBef>
              <a:buClr>
                <a:srgbClr val="007DB8"/>
              </a:buClr>
            </a:pPr>
            <a:fld id="{E00CF047-7350-4707-AA1A-E56FA69586CC}" type="datetime1">
              <a:rPr lang="en-US" sz="1200" smtClean="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ts val="800"/>
                </a:spcBef>
                <a:buClr>
                  <a:srgbClr val="007DB8"/>
                </a:buClr>
              </a:pPr>
              <a:t>12/6/2017</a:t>
            </a:fld>
            <a:endParaRPr lang="en-US" sz="1200" dirty="0" smtClean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13" name="TextBox 12" hidden="1"/>
          <p:cNvSpPr txBox="1"/>
          <p:nvPr/>
        </p:nvSpPr>
        <p:spPr>
          <a:xfrm>
            <a:off x="2527302" y="6433773"/>
            <a:ext cx="866049" cy="1661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fontAlgn="base">
              <a:lnSpc>
                <a:spcPct val="90000"/>
              </a:lnSpc>
              <a:spcBef>
                <a:spcPts val="800"/>
              </a:spcBef>
              <a:buClr>
                <a:srgbClr val="007DB8"/>
              </a:buClr>
            </a:pPr>
            <a:fld id="{E00CF047-7350-4707-AA1A-E56FA69586CC}" type="datetime1">
              <a:rPr lang="en-US" sz="1200" smtClean="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ts val="800"/>
                </a:spcBef>
                <a:buClr>
                  <a:srgbClr val="007DB8"/>
                </a:buClr>
              </a:pPr>
              <a:t>12/6/2017</a:t>
            </a:fld>
            <a:endParaRPr lang="en-US" sz="1200" dirty="0" smtClean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15" name="fl" descr="                              Dell - Internal Use - Confidential&#10;"/>
          <p:cNvSpPr txBox="1"/>
          <p:nvPr/>
        </p:nvSpPr>
        <p:spPr>
          <a:xfrm>
            <a:off x="768351" y="6676993"/>
            <a:ext cx="1205458" cy="110800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spAutoFit/>
          </a:bodyPr>
          <a:lstStyle/>
          <a:p>
            <a:pPr fontAlgn="base">
              <a:lnSpc>
                <a:spcPct val="90000"/>
              </a:lnSpc>
              <a:spcBef>
                <a:spcPts val="133"/>
              </a:spcBef>
              <a:spcAft>
                <a:spcPts val="133"/>
              </a:spcAft>
              <a:defRPr/>
            </a:pPr>
            <a:r>
              <a:rPr lang="en-US" sz="800" dirty="0" smtClean="0">
                <a:solidFill>
                  <a:srgbClr val="7F7F7F"/>
                </a:solidFill>
              </a:rPr>
              <a:t>© Copyright 2017 Dell Inc.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68047" y="6676993"/>
            <a:ext cx="125034" cy="110800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/>
          <a:p>
            <a: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7DB8"/>
              </a:buClr>
            </a:pPr>
            <a:fld id="{58EC7406-F4CC-4ABF-902E-2AF4E70E5C0F}" type="slidenum">
              <a:rPr lang="en-US" sz="800" smtClean="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7DB8"/>
                </a:buClr>
              </a:pPr>
              <a:t>‹#›</a:t>
            </a:fld>
            <a:endParaRPr lang="en-US" sz="800" dirty="0" smtClean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5052" y="6451805"/>
            <a:ext cx="900493" cy="160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309108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4091" r:id="rId1"/>
    <p:sldLayoutId id="2147484092" r:id="rId2"/>
    <p:sldLayoutId id="2147484093" r:id="rId3"/>
    <p:sldLayoutId id="2147484094" r:id="rId4"/>
    <p:sldLayoutId id="2147484095" r:id="rId5"/>
    <p:sldLayoutId id="2147484096" r:id="rId6"/>
    <p:sldLayoutId id="2147484097" r:id="rId7"/>
    <p:sldLayoutId id="2147484098" r:id="rId8"/>
    <p:sldLayoutId id="2147484099" r:id="rId9"/>
    <p:sldLayoutId id="2147484100" r:id="rId10"/>
    <p:sldLayoutId id="2147484101" r:id="rId11"/>
    <p:sldLayoutId id="2147484102" r:id="rId12"/>
    <p:sldLayoutId id="2147484103" r:id="rId13"/>
    <p:sldLayoutId id="2147484104" r:id="rId14"/>
    <p:sldLayoutId id="2147484105" r:id="rId15"/>
    <p:sldLayoutId id="2147484106" r:id="rId16"/>
    <p:sldLayoutId id="2147484107" r:id="rId17"/>
    <p:sldLayoutId id="2147484108" r:id="rId18"/>
    <p:sldLayoutId id="2147484109" r:id="rId19"/>
    <p:sldLayoutId id="2147484110" r:id="rId20"/>
    <p:sldLayoutId id="2147484111" r:id="rId21"/>
    <p:sldLayoutId id="2147484112" r:id="rId22"/>
    <p:sldLayoutId id="2147484113" r:id="rId23"/>
    <p:sldLayoutId id="2147484114" r:id="rId24"/>
    <p:sldLayoutId id="2147484115" r:id="rId25"/>
    <p:sldLayoutId id="2147484116" r:id="rId26"/>
    <p:sldLayoutId id="2147484117" r:id="rId27"/>
    <p:sldLayoutId id="2147484118" r:id="rId28"/>
    <p:sldLayoutId id="2147484119" r:id="rId29"/>
    <p:sldLayoutId id="2147484120" r:id="rId30"/>
    <p:sldLayoutId id="2147484121" r:id="rId31"/>
    <p:sldLayoutId id="2147484122" r:id="rId32"/>
    <p:sldLayoutId id="2147484123" r:id="rId3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33" b="0" cap="none" baseline="0">
          <a:solidFill>
            <a:schemeClr val="bg1"/>
          </a:solidFill>
          <a:latin typeface="+mj-lt"/>
          <a:ea typeface="Museo Sans For Dell" panose="02000000000000000000" pitchFamily="2" charset="0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5pPr>
      <a:lvl6pPr marL="609585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6pPr>
      <a:lvl7pPr marL="121917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7pPr>
      <a:lvl8pPr marL="1828754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8pPr>
      <a:lvl9pPr marL="2438339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9pPr>
    </p:titleStyle>
    <p:bodyStyle>
      <a:lvl1pPr marL="304792" indent="-304792" algn="l" rtl="0" eaLnBrk="1" fontAlgn="base" hangingPunct="1">
        <a:lnSpc>
          <a:spcPct val="100000"/>
        </a:lnSpc>
        <a:spcBef>
          <a:spcPts val="1600"/>
        </a:spcBef>
        <a:spcAft>
          <a:spcPts val="0"/>
        </a:spcAft>
        <a:buClr>
          <a:srgbClr val="AAAAAA"/>
        </a:buClr>
        <a:buFont typeface="Arial" pitchFamily="34" charset="0"/>
        <a:buChar char="•"/>
        <a:defRPr sz="1867">
          <a:solidFill>
            <a:srgbClr val="000000"/>
          </a:solidFill>
          <a:latin typeface="+mj-lt"/>
          <a:ea typeface="Museo Sans For Dell" pitchFamily="2" charset="0"/>
          <a:cs typeface="+mn-cs"/>
        </a:defRPr>
      </a:lvl1pPr>
      <a:lvl2pPr marL="766214" indent="-311143" algn="l" rtl="0" eaLnBrk="1" fontAlgn="base" hangingPunct="1">
        <a:lnSpc>
          <a:spcPct val="100000"/>
        </a:lnSpc>
        <a:spcBef>
          <a:spcPts val="400"/>
        </a:spcBef>
        <a:spcAft>
          <a:spcPts val="0"/>
        </a:spcAft>
        <a:buClr>
          <a:srgbClr val="AAAAAA"/>
        </a:buClr>
        <a:buFont typeface="Museo Sans For Dell" pitchFamily="2" charset="0"/>
        <a:buChar char="–"/>
        <a:defRPr sz="1600" baseline="0">
          <a:solidFill>
            <a:srgbClr val="000000"/>
          </a:solidFill>
          <a:latin typeface="+mj-lt"/>
          <a:ea typeface="Museo Sans For Dell" pitchFamily="2" charset="0"/>
        </a:defRPr>
      </a:lvl2pPr>
      <a:lvl3pPr marL="1212820" indent="-294210" algn="l" rtl="0" eaLnBrk="1" fontAlgn="base" hangingPunct="1">
        <a:lnSpc>
          <a:spcPct val="100000"/>
        </a:lnSpc>
        <a:spcBef>
          <a:spcPts val="400"/>
        </a:spcBef>
        <a:spcAft>
          <a:spcPts val="0"/>
        </a:spcAft>
        <a:buClr>
          <a:srgbClr val="AAAAAA"/>
        </a:buClr>
        <a:buFont typeface="Museo Sans For Dell" pitchFamily="2" charset="0"/>
        <a:buChar char="›"/>
        <a:defRPr sz="1333" baseline="0">
          <a:solidFill>
            <a:srgbClr val="000000"/>
          </a:solidFill>
          <a:latin typeface="+mj-lt"/>
          <a:ea typeface="Museo Sans For Dell" pitchFamily="2" charset="0"/>
        </a:defRPr>
      </a:lvl3pPr>
      <a:lvl4pPr marL="1661542" indent="-296326" algn="l" rtl="0" eaLnBrk="1" fontAlgn="base" hangingPunct="1">
        <a:lnSpc>
          <a:spcPct val="90000"/>
        </a:lnSpc>
        <a:spcBef>
          <a:spcPts val="400"/>
        </a:spcBef>
        <a:spcAft>
          <a:spcPts val="0"/>
        </a:spcAft>
        <a:buClr>
          <a:srgbClr val="AAAAAA"/>
        </a:buClr>
        <a:buFont typeface="Courier New" panose="02070309020205020404" pitchFamily="49" charset="0"/>
        <a:buChar char="o"/>
        <a:defRPr sz="1333" baseline="0">
          <a:solidFill>
            <a:srgbClr val="000000"/>
          </a:solidFill>
          <a:latin typeface="+mj-lt"/>
          <a:ea typeface="Museo Sans For Dell" pitchFamily="2" charset="0"/>
        </a:defRPr>
      </a:lvl4pPr>
      <a:lvl5pPr marL="2144130" indent="-315376" algn="l" rtl="0" eaLnBrk="1" fontAlgn="base" hangingPunct="1">
        <a:lnSpc>
          <a:spcPct val="90000"/>
        </a:lnSpc>
        <a:spcBef>
          <a:spcPts val="1067"/>
        </a:spcBef>
        <a:spcAft>
          <a:spcPct val="0"/>
        </a:spcAft>
        <a:buClr>
          <a:schemeClr val="bg1"/>
        </a:buClr>
        <a:buFont typeface="Museo For Dell 300" pitchFamily="50" charset="0"/>
        <a:buChar char="–"/>
        <a:defRPr sz="240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5pPr>
      <a:lvl6pPr marL="2753715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6pPr>
      <a:lvl7pPr marL="3363300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7pPr>
      <a:lvl8pPr marL="3972885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8pPr>
      <a:lvl9pPr marL="4582469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084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 hidden="1"/>
          <p:cNvSpPr txBox="1"/>
          <p:nvPr/>
        </p:nvSpPr>
        <p:spPr>
          <a:xfrm>
            <a:off x="2527302" y="6433773"/>
            <a:ext cx="866049" cy="1661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fontAlgn="base">
              <a:lnSpc>
                <a:spcPct val="90000"/>
              </a:lnSpc>
              <a:spcBef>
                <a:spcPts val="800"/>
              </a:spcBef>
              <a:buClr>
                <a:srgbClr val="007DB8"/>
              </a:buClr>
            </a:pPr>
            <a:fld id="{E00CF047-7350-4707-AA1A-E56FA69586CC}" type="datetime1">
              <a:rPr lang="en-US" sz="1200" smtClean="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ts val="800"/>
                </a:spcBef>
                <a:buClr>
                  <a:srgbClr val="007DB8"/>
                </a:buClr>
              </a:pPr>
              <a:t>12/6/2017</a:t>
            </a:fld>
            <a:endParaRPr lang="en-US" sz="1200" dirty="0" smtClean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13" name="TextBox 12" hidden="1"/>
          <p:cNvSpPr txBox="1"/>
          <p:nvPr/>
        </p:nvSpPr>
        <p:spPr>
          <a:xfrm>
            <a:off x="2527302" y="6433773"/>
            <a:ext cx="866049" cy="1661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fontAlgn="base">
              <a:lnSpc>
                <a:spcPct val="90000"/>
              </a:lnSpc>
              <a:spcBef>
                <a:spcPts val="800"/>
              </a:spcBef>
              <a:buClr>
                <a:srgbClr val="007DB8"/>
              </a:buClr>
            </a:pPr>
            <a:fld id="{E00CF047-7350-4707-AA1A-E56FA69586CC}" type="datetime1">
              <a:rPr lang="en-US" sz="1200" smtClean="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ts val="800"/>
                </a:spcBef>
                <a:buClr>
                  <a:srgbClr val="007DB8"/>
                </a:buClr>
              </a:pPr>
              <a:t>12/6/2017</a:t>
            </a:fld>
            <a:endParaRPr lang="en-US" sz="1200" dirty="0" smtClean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15" name="fl" descr="                              Dell - Internal Use - Confidential&#10;"/>
          <p:cNvSpPr txBox="1"/>
          <p:nvPr/>
        </p:nvSpPr>
        <p:spPr>
          <a:xfrm>
            <a:off x="768351" y="6676993"/>
            <a:ext cx="1205458" cy="110800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spAutoFit/>
          </a:bodyPr>
          <a:lstStyle/>
          <a:p>
            <a:pPr fontAlgn="base">
              <a:lnSpc>
                <a:spcPct val="90000"/>
              </a:lnSpc>
              <a:spcBef>
                <a:spcPts val="133"/>
              </a:spcBef>
              <a:spcAft>
                <a:spcPts val="133"/>
              </a:spcAft>
              <a:defRPr/>
            </a:pPr>
            <a:r>
              <a:rPr lang="en-US" sz="800" dirty="0" smtClean="0">
                <a:solidFill>
                  <a:srgbClr val="7F7F7F"/>
                </a:solidFill>
              </a:rPr>
              <a:t>© Copyright 2017 Dell Inc.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68047" y="6676993"/>
            <a:ext cx="125034" cy="110800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/>
          <a:p>
            <a: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7DB8"/>
              </a:buClr>
            </a:pPr>
            <a:fld id="{58EC7406-F4CC-4ABF-902E-2AF4E70E5C0F}" type="slidenum">
              <a:rPr lang="en-US" sz="800" smtClean="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7DB8"/>
                </a:buClr>
              </a:pPr>
              <a:t>‹#›</a:t>
            </a:fld>
            <a:endParaRPr lang="en-US" sz="800" dirty="0" smtClean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5052" y="6451805"/>
            <a:ext cx="900493" cy="160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23304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4125" r:id="rId1"/>
    <p:sldLayoutId id="2147484126" r:id="rId2"/>
    <p:sldLayoutId id="2147484127" r:id="rId3"/>
    <p:sldLayoutId id="2147484128" r:id="rId4"/>
    <p:sldLayoutId id="2147484129" r:id="rId5"/>
    <p:sldLayoutId id="2147484130" r:id="rId6"/>
    <p:sldLayoutId id="2147484131" r:id="rId7"/>
    <p:sldLayoutId id="2147484132" r:id="rId8"/>
    <p:sldLayoutId id="2147484133" r:id="rId9"/>
    <p:sldLayoutId id="2147484134" r:id="rId10"/>
    <p:sldLayoutId id="2147484135" r:id="rId11"/>
    <p:sldLayoutId id="2147484136" r:id="rId12"/>
    <p:sldLayoutId id="2147484137" r:id="rId13"/>
    <p:sldLayoutId id="2147484138" r:id="rId14"/>
    <p:sldLayoutId id="2147484139" r:id="rId15"/>
    <p:sldLayoutId id="2147484140" r:id="rId16"/>
    <p:sldLayoutId id="2147484141" r:id="rId17"/>
    <p:sldLayoutId id="2147484142" r:id="rId18"/>
    <p:sldLayoutId id="2147484143" r:id="rId19"/>
    <p:sldLayoutId id="2147484144" r:id="rId20"/>
    <p:sldLayoutId id="2147484145" r:id="rId21"/>
    <p:sldLayoutId id="2147484146" r:id="rId22"/>
    <p:sldLayoutId id="2147484147" r:id="rId23"/>
    <p:sldLayoutId id="2147484148" r:id="rId24"/>
    <p:sldLayoutId id="2147484149" r:id="rId25"/>
    <p:sldLayoutId id="2147484150" r:id="rId26"/>
    <p:sldLayoutId id="2147484151" r:id="rId27"/>
    <p:sldLayoutId id="2147484152" r:id="rId28"/>
    <p:sldLayoutId id="2147484153" r:id="rId29"/>
    <p:sldLayoutId id="2147484154" r:id="rId30"/>
    <p:sldLayoutId id="2147484155" r:id="rId31"/>
    <p:sldLayoutId id="2147484156" r:id="rId32"/>
    <p:sldLayoutId id="2147484157" r:id="rId3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33" b="0" cap="none" baseline="0">
          <a:solidFill>
            <a:schemeClr val="bg1"/>
          </a:solidFill>
          <a:latin typeface="+mj-lt"/>
          <a:ea typeface="Museo Sans For Dell" panose="02000000000000000000" pitchFamily="2" charset="0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5pPr>
      <a:lvl6pPr marL="609585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6pPr>
      <a:lvl7pPr marL="121917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7pPr>
      <a:lvl8pPr marL="1828754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8pPr>
      <a:lvl9pPr marL="2438339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9pPr>
    </p:titleStyle>
    <p:bodyStyle>
      <a:lvl1pPr marL="304792" indent="-304792" algn="l" rtl="0" eaLnBrk="1" fontAlgn="base" hangingPunct="1">
        <a:lnSpc>
          <a:spcPct val="100000"/>
        </a:lnSpc>
        <a:spcBef>
          <a:spcPts val="1600"/>
        </a:spcBef>
        <a:spcAft>
          <a:spcPts val="0"/>
        </a:spcAft>
        <a:buClr>
          <a:srgbClr val="AAAAAA"/>
        </a:buClr>
        <a:buFont typeface="Arial" pitchFamily="34" charset="0"/>
        <a:buChar char="•"/>
        <a:defRPr sz="1867">
          <a:solidFill>
            <a:srgbClr val="000000"/>
          </a:solidFill>
          <a:latin typeface="+mj-lt"/>
          <a:ea typeface="Museo Sans For Dell" pitchFamily="2" charset="0"/>
          <a:cs typeface="+mn-cs"/>
        </a:defRPr>
      </a:lvl1pPr>
      <a:lvl2pPr marL="766214" indent="-311143" algn="l" rtl="0" eaLnBrk="1" fontAlgn="base" hangingPunct="1">
        <a:lnSpc>
          <a:spcPct val="100000"/>
        </a:lnSpc>
        <a:spcBef>
          <a:spcPts val="400"/>
        </a:spcBef>
        <a:spcAft>
          <a:spcPts val="0"/>
        </a:spcAft>
        <a:buClr>
          <a:srgbClr val="AAAAAA"/>
        </a:buClr>
        <a:buFont typeface="Museo Sans For Dell" pitchFamily="2" charset="0"/>
        <a:buChar char="–"/>
        <a:defRPr sz="1600" baseline="0">
          <a:solidFill>
            <a:srgbClr val="000000"/>
          </a:solidFill>
          <a:latin typeface="+mj-lt"/>
          <a:ea typeface="Museo Sans For Dell" pitchFamily="2" charset="0"/>
        </a:defRPr>
      </a:lvl2pPr>
      <a:lvl3pPr marL="1212820" indent="-294210" algn="l" rtl="0" eaLnBrk="1" fontAlgn="base" hangingPunct="1">
        <a:lnSpc>
          <a:spcPct val="100000"/>
        </a:lnSpc>
        <a:spcBef>
          <a:spcPts val="400"/>
        </a:spcBef>
        <a:spcAft>
          <a:spcPts val="0"/>
        </a:spcAft>
        <a:buClr>
          <a:srgbClr val="AAAAAA"/>
        </a:buClr>
        <a:buFont typeface="Museo Sans For Dell" pitchFamily="2" charset="0"/>
        <a:buChar char="›"/>
        <a:defRPr sz="1333" baseline="0">
          <a:solidFill>
            <a:srgbClr val="000000"/>
          </a:solidFill>
          <a:latin typeface="+mj-lt"/>
          <a:ea typeface="Museo Sans For Dell" pitchFamily="2" charset="0"/>
        </a:defRPr>
      </a:lvl3pPr>
      <a:lvl4pPr marL="1661542" indent="-296326" algn="l" rtl="0" eaLnBrk="1" fontAlgn="base" hangingPunct="1">
        <a:lnSpc>
          <a:spcPct val="90000"/>
        </a:lnSpc>
        <a:spcBef>
          <a:spcPts val="400"/>
        </a:spcBef>
        <a:spcAft>
          <a:spcPts val="0"/>
        </a:spcAft>
        <a:buClr>
          <a:srgbClr val="AAAAAA"/>
        </a:buClr>
        <a:buFont typeface="Courier New" panose="02070309020205020404" pitchFamily="49" charset="0"/>
        <a:buChar char="o"/>
        <a:defRPr sz="1333" baseline="0">
          <a:solidFill>
            <a:srgbClr val="000000"/>
          </a:solidFill>
          <a:latin typeface="+mj-lt"/>
          <a:ea typeface="Museo Sans For Dell" pitchFamily="2" charset="0"/>
        </a:defRPr>
      </a:lvl4pPr>
      <a:lvl5pPr marL="2144130" indent="-315376" algn="l" rtl="0" eaLnBrk="1" fontAlgn="base" hangingPunct="1">
        <a:lnSpc>
          <a:spcPct val="90000"/>
        </a:lnSpc>
        <a:spcBef>
          <a:spcPts val="1067"/>
        </a:spcBef>
        <a:spcAft>
          <a:spcPct val="0"/>
        </a:spcAft>
        <a:buClr>
          <a:schemeClr val="bg1"/>
        </a:buClr>
        <a:buFont typeface="Museo For Dell 300" pitchFamily="50" charset="0"/>
        <a:buChar char="–"/>
        <a:defRPr sz="240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5pPr>
      <a:lvl6pPr marL="2753715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6pPr>
      <a:lvl7pPr marL="3363300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7pPr>
      <a:lvl8pPr marL="3972885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8pPr>
      <a:lvl9pPr marL="4582469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084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 hidden="1"/>
          <p:cNvSpPr txBox="1"/>
          <p:nvPr/>
        </p:nvSpPr>
        <p:spPr>
          <a:xfrm>
            <a:off x="2527302" y="6433773"/>
            <a:ext cx="866049" cy="1661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fontAlgn="base">
              <a:lnSpc>
                <a:spcPct val="90000"/>
              </a:lnSpc>
              <a:spcBef>
                <a:spcPts val="800"/>
              </a:spcBef>
              <a:buClr>
                <a:srgbClr val="007DB8"/>
              </a:buClr>
            </a:pPr>
            <a:fld id="{E00CF047-7350-4707-AA1A-E56FA69586CC}" type="datetime1">
              <a:rPr lang="en-US" sz="1200" smtClean="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ts val="800"/>
                </a:spcBef>
                <a:buClr>
                  <a:srgbClr val="007DB8"/>
                </a:buClr>
              </a:pPr>
              <a:t>12/6/2017</a:t>
            </a:fld>
            <a:endParaRPr lang="en-US" sz="1200" dirty="0" smtClean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13" name="TextBox 12" hidden="1"/>
          <p:cNvSpPr txBox="1"/>
          <p:nvPr/>
        </p:nvSpPr>
        <p:spPr>
          <a:xfrm>
            <a:off x="2527302" y="6433773"/>
            <a:ext cx="866049" cy="1661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fontAlgn="base">
              <a:lnSpc>
                <a:spcPct val="90000"/>
              </a:lnSpc>
              <a:spcBef>
                <a:spcPts val="800"/>
              </a:spcBef>
              <a:buClr>
                <a:srgbClr val="007DB8"/>
              </a:buClr>
            </a:pPr>
            <a:fld id="{E00CF047-7350-4707-AA1A-E56FA69586CC}" type="datetime1">
              <a:rPr lang="en-US" sz="1200" smtClean="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ts val="800"/>
                </a:spcBef>
                <a:buClr>
                  <a:srgbClr val="007DB8"/>
                </a:buClr>
              </a:pPr>
              <a:t>12/6/2017</a:t>
            </a:fld>
            <a:endParaRPr lang="en-US" sz="1200" dirty="0" smtClean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15" name="fl" descr="                              Dell - Internal Use - Confidential&#10;"/>
          <p:cNvSpPr txBox="1"/>
          <p:nvPr/>
        </p:nvSpPr>
        <p:spPr>
          <a:xfrm>
            <a:off x="768351" y="6676993"/>
            <a:ext cx="1205458" cy="110800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spAutoFit/>
          </a:bodyPr>
          <a:lstStyle/>
          <a:p>
            <a:pPr fontAlgn="base">
              <a:lnSpc>
                <a:spcPct val="90000"/>
              </a:lnSpc>
              <a:spcBef>
                <a:spcPts val="133"/>
              </a:spcBef>
              <a:spcAft>
                <a:spcPts val="133"/>
              </a:spcAft>
              <a:defRPr/>
            </a:pPr>
            <a:r>
              <a:rPr lang="en-US" sz="800" dirty="0" smtClean="0">
                <a:solidFill>
                  <a:srgbClr val="7F7F7F"/>
                </a:solidFill>
              </a:rPr>
              <a:t>© Copyright 2017 Dell Inc.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68047" y="6676993"/>
            <a:ext cx="125034" cy="110800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/>
          <a:p>
            <a: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7DB8"/>
              </a:buClr>
            </a:pPr>
            <a:fld id="{58EC7406-F4CC-4ABF-902E-2AF4E70E5C0F}" type="slidenum">
              <a:rPr lang="en-US" sz="800" smtClean="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7DB8"/>
                </a:buClr>
              </a:pPr>
              <a:t>‹#›</a:t>
            </a:fld>
            <a:endParaRPr lang="en-US" sz="800" dirty="0" smtClean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5052" y="6451805"/>
            <a:ext cx="900493" cy="160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206689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4159" r:id="rId1"/>
    <p:sldLayoutId id="2147484160" r:id="rId2"/>
    <p:sldLayoutId id="2147484161" r:id="rId3"/>
    <p:sldLayoutId id="2147484162" r:id="rId4"/>
    <p:sldLayoutId id="2147484163" r:id="rId5"/>
    <p:sldLayoutId id="2147484164" r:id="rId6"/>
    <p:sldLayoutId id="2147484165" r:id="rId7"/>
    <p:sldLayoutId id="2147484166" r:id="rId8"/>
    <p:sldLayoutId id="2147484167" r:id="rId9"/>
    <p:sldLayoutId id="2147484168" r:id="rId10"/>
    <p:sldLayoutId id="2147484169" r:id="rId11"/>
    <p:sldLayoutId id="2147484170" r:id="rId12"/>
    <p:sldLayoutId id="2147484171" r:id="rId13"/>
    <p:sldLayoutId id="2147484172" r:id="rId14"/>
    <p:sldLayoutId id="2147484173" r:id="rId15"/>
    <p:sldLayoutId id="2147484174" r:id="rId16"/>
    <p:sldLayoutId id="2147484175" r:id="rId17"/>
    <p:sldLayoutId id="2147484176" r:id="rId18"/>
    <p:sldLayoutId id="2147484177" r:id="rId19"/>
    <p:sldLayoutId id="2147484178" r:id="rId20"/>
    <p:sldLayoutId id="2147484179" r:id="rId21"/>
    <p:sldLayoutId id="2147484180" r:id="rId22"/>
    <p:sldLayoutId id="2147484181" r:id="rId23"/>
    <p:sldLayoutId id="2147484182" r:id="rId24"/>
    <p:sldLayoutId id="2147484183" r:id="rId25"/>
    <p:sldLayoutId id="2147484184" r:id="rId26"/>
    <p:sldLayoutId id="2147484185" r:id="rId27"/>
    <p:sldLayoutId id="2147484186" r:id="rId28"/>
    <p:sldLayoutId id="2147484187" r:id="rId29"/>
    <p:sldLayoutId id="2147484188" r:id="rId30"/>
    <p:sldLayoutId id="2147484189" r:id="rId31"/>
    <p:sldLayoutId id="2147484190" r:id="rId32"/>
    <p:sldLayoutId id="2147484191" r:id="rId3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33" b="0" cap="none" baseline="0">
          <a:solidFill>
            <a:schemeClr val="bg1"/>
          </a:solidFill>
          <a:latin typeface="+mj-lt"/>
          <a:ea typeface="Museo Sans For Dell" panose="02000000000000000000" pitchFamily="2" charset="0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5pPr>
      <a:lvl6pPr marL="609585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6pPr>
      <a:lvl7pPr marL="121917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7pPr>
      <a:lvl8pPr marL="1828754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8pPr>
      <a:lvl9pPr marL="2438339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9pPr>
    </p:titleStyle>
    <p:bodyStyle>
      <a:lvl1pPr marL="304792" indent="-304792" algn="l" rtl="0" eaLnBrk="1" fontAlgn="base" hangingPunct="1">
        <a:lnSpc>
          <a:spcPct val="100000"/>
        </a:lnSpc>
        <a:spcBef>
          <a:spcPts val="1600"/>
        </a:spcBef>
        <a:spcAft>
          <a:spcPts val="0"/>
        </a:spcAft>
        <a:buClr>
          <a:srgbClr val="AAAAAA"/>
        </a:buClr>
        <a:buFont typeface="Arial" pitchFamily="34" charset="0"/>
        <a:buChar char="•"/>
        <a:defRPr sz="1867">
          <a:solidFill>
            <a:srgbClr val="000000"/>
          </a:solidFill>
          <a:latin typeface="+mj-lt"/>
          <a:ea typeface="Museo Sans For Dell" pitchFamily="2" charset="0"/>
          <a:cs typeface="+mn-cs"/>
        </a:defRPr>
      </a:lvl1pPr>
      <a:lvl2pPr marL="766214" indent="-311143" algn="l" rtl="0" eaLnBrk="1" fontAlgn="base" hangingPunct="1">
        <a:lnSpc>
          <a:spcPct val="100000"/>
        </a:lnSpc>
        <a:spcBef>
          <a:spcPts val="400"/>
        </a:spcBef>
        <a:spcAft>
          <a:spcPts val="0"/>
        </a:spcAft>
        <a:buClr>
          <a:srgbClr val="AAAAAA"/>
        </a:buClr>
        <a:buFont typeface="Museo Sans For Dell" pitchFamily="2" charset="0"/>
        <a:buChar char="–"/>
        <a:defRPr sz="1600" baseline="0">
          <a:solidFill>
            <a:srgbClr val="000000"/>
          </a:solidFill>
          <a:latin typeface="+mj-lt"/>
          <a:ea typeface="Museo Sans For Dell" pitchFamily="2" charset="0"/>
        </a:defRPr>
      </a:lvl2pPr>
      <a:lvl3pPr marL="1212820" indent="-294210" algn="l" rtl="0" eaLnBrk="1" fontAlgn="base" hangingPunct="1">
        <a:lnSpc>
          <a:spcPct val="100000"/>
        </a:lnSpc>
        <a:spcBef>
          <a:spcPts val="400"/>
        </a:spcBef>
        <a:spcAft>
          <a:spcPts val="0"/>
        </a:spcAft>
        <a:buClr>
          <a:srgbClr val="AAAAAA"/>
        </a:buClr>
        <a:buFont typeface="Museo Sans For Dell" pitchFamily="2" charset="0"/>
        <a:buChar char="›"/>
        <a:defRPr sz="1333" baseline="0">
          <a:solidFill>
            <a:srgbClr val="000000"/>
          </a:solidFill>
          <a:latin typeface="+mj-lt"/>
          <a:ea typeface="Museo Sans For Dell" pitchFamily="2" charset="0"/>
        </a:defRPr>
      </a:lvl3pPr>
      <a:lvl4pPr marL="1661542" indent="-296326" algn="l" rtl="0" eaLnBrk="1" fontAlgn="base" hangingPunct="1">
        <a:lnSpc>
          <a:spcPct val="90000"/>
        </a:lnSpc>
        <a:spcBef>
          <a:spcPts val="400"/>
        </a:spcBef>
        <a:spcAft>
          <a:spcPts val="0"/>
        </a:spcAft>
        <a:buClr>
          <a:srgbClr val="AAAAAA"/>
        </a:buClr>
        <a:buFont typeface="Courier New" panose="02070309020205020404" pitchFamily="49" charset="0"/>
        <a:buChar char="o"/>
        <a:defRPr sz="1333" baseline="0">
          <a:solidFill>
            <a:srgbClr val="000000"/>
          </a:solidFill>
          <a:latin typeface="+mj-lt"/>
          <a:ea typeface="Museo Sans For Dell" pitchFamily="2" charset="0"/>
        </a:defRPr>
      </a:lvl4pPr>
      <a:lvl5pPr marL="2144130" indent="-315376" algn="l" rtl="0" eaLnBrk="1" fontAlgn="base" hangingPunct="1">
        <a:lnSpc>
          <a:spcPct val="90000"/>
        </a:lnSpc>
        <a:spcBef>
          <a:spcPts val="1067"/>
        </a:spcBef>
        <a:spcAft>
          <a:spcPct val="0"/>
        </a:spcAft>
        <a:buClr>
          <a:schemeClr val="bg1"/>
        </a:buClr>
        <a:buFont typeface="Museo For Dell 300" pitchFamily="50" charset="0"/>
        <a:buChar char="–"/>
        <a:defRPr sz="240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5pPr>
      <a:lvl6pPr marL="2753715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6pPr>
      <a:lvl7pPr marL="3363300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7pPr>
      <a:lvl8pPr marL="3972885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8pPr>
      <a:lvl9pPr marL="4582469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084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 hidden="1"/>
          <p:cNvSpPr txBox="1"/>
          <p:nvPr/>
        </p:nvSpPr>
        <p:spPr>
          <a:xfrm>
            <a:off x="2527302" y="6433773"/>
            <a:ext cx="866049" cy="1661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fontAlgn="base">
              <a:lnSpc>
                <a:spcPct val="90000"/>
              </a:lnSpc>
              <a:spcBef>
                <a:spcPts val="800"/>
              </a:spcBef>
              <a:buClr>
                <a:srgbClr val="007DB8"/>
              </a:buClr>
            </a:pPr>
            <a:fld id="{E00CF047-7350-4707-AA1A-E56FA69586CC}" type="datetime1">
              <a:rPr lang="en-US" sz="1200" smtClean="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ts val="800"/>
                </a:spcBef>
                <a:buClr>
                  <a:srgbClr val="007DB8"/>
                </a:buClr>
              </a:pPr>
              <a:t>12/6/2017</a:t>
            </a:fld>
            <a:endParaRPr lang="en-US" sz="1200" dirty="0" smtClean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13" name="TextBox 12" hidden="1"/>
          <p:cNvSpPr txBox="1"/>
          <p:nvPr/>
        </p:nvSpPr>
        <p:spPr>
          <a:xfrm>
            <a:off x="2527302" y="6433773"/>
            <a:ext cx="866049" cy="1661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fontAlgn="base">
              <a:lnSpc>
                <a:spcPct val="90000"/>
              </a:lnSpc>
              <a:spcBef>
                <a:spcPts val="800"/>
              </a:spcBef>
              <a:buClr>
                <a:srgbClr val="007DB8"/>
              </a:buClr>
            </a:pPr>
            <a:fld id="{E00CF047-7350-4707-AA1A-E56FA69586CC}" type="datetime1">
              <a:rPr lang="en-US" sz="1200" smtClean="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ts val="800"/>
                </a:spcBef>
                <a:buClr>
                  <a:srgbClr val="007DB8"/>
                </a:buClr>
              </a:pPr>
              <a:t>12/6/2017</a:t>
            </a:fld>
            <a:endParaRPr lang="en-US" sz="1200" dirty="0" smtClean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15" name="fl" descr="                              Dell - Internal Use - Confidential&#10;"/>
          <p:cNvSpPr txBox="1"/>
          <p:nvPr/>
        </p:nvSpPr>
        <p:spPr>
          <a:xfrm>
            <a:off x="768351" y="6676993"/>
            <a:ext cx="1205458" cy="110800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spAutoFit/>
          </a:bodyPr>
          <a:lstStyle/>
          <a:p>
            <a:pPr fontAlgn="base">
              <a:lnSpc>
                <a:spcPct val="90000"/>
              </a:lnSpc>
              <a:spcBef>
                <a:spcPts val="133"/>
              </a:spcBef>
              <a:spcAft>
                <a:spcPts val="133"/>
              </a:spcAft>
              <a:defRPr/>
            </a:pPr>
            <a:r>
              <a:rPr lang="en-US" sz="800" dirty="0" smtClean="0">
                <a:solidFill>
                  <a:srgbClr val="7F7F7F"/>
                </a:solidFill>
              </a:rPr>
              <a:t>© Copyright 2017 Dell Inc.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68047" y="6676993"/>
            <a:ext cx="125034" cy="110800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/>
          <a:p>
            <a: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7DB8"/>
              </a:buClr>
            </a:pPr>
            <a:fld id="{58EC7406-F4CC-4ABF-902E-2AF4E70E5C0F}" type="slidenum">
              <a:rPr lang="en-US" sz="800" smtClean="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7DB8"/>
                </a:buClr>
              </a:pPr>
              <a:t>‹#›</a:t>
            </a:fld>
            <a:endParaRPr lang="en-US" sz="800" dirty="0" smtClean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5052" y="6451805"/>
            <a:ext cx="900493" cy="160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073616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4193" r:id="rId1"/>
    <p:sldLayoutId id="2147484194" r:id="rId2"/>
    <p:sldLayoutId id="2147484195" r:id="rId3"/>
    <p:sldLayoutId id="2147484196" r:id="rId4"/>
    <p:sldLayoutId id="2147484197" r:id="rId5"/>
    <p:sldLayoutId id="2147484198" r:id="rId6"/>
    <p:sldLayoutId id="2147484199" r:id="rId7"/>
    <p:sldLayoutId id="2147484200" r:id="rId8"/>
    <p:sldLayoutId id="2147484201" r:id="rId9"/>
    <p:sldLayoutId id="2147484202" r:id="rId10"/>
    <p:sldLayoutId id="2147484203" r:id="rId11"/>
    <p:sldLayoutId id="2147484204" r:id="rId12"/>
    <p:sldLayoutId id="2147484205" r:id="rId13"/>
    <p:sldLayoutId id="2147484206" r:id="rId14"/>
    <p:sldLayoutId id="2147484207" r:id="rId15"/>
    <p:sldLayoutId id="2147484208" r:id="rId16"/>
    <p:sldLayoutId id="2147484209" r:id="rId17"/>
    <p:sldLayoutId id="2147484210" r:id="rId18"/>
    <p:sldLayoutId id="2147484211" r:id="rId19"/>
    <p:sldLayoutId id="2147484212" r:id="rId20"/>
    <p:sldLayoutId id="2147484213" r:id="rId21"/>
    <p:sldLayoutId id="2147484214" r:id="rId22"/>
    <p:sldLayoutId id="2147484215" r:id="rId23"/>
    <p:sldLayoutId id="2147484216" r:id="rId24"/>
    <p:sldLayoutId id="2147484217" r:id="rId25"/>
    <p:sldLayoutId id="2147484218" r:id="rId26"/>
    <p:sldLayoutId id="2147484219" r:id="rId27"/>
    <p:sldLayoutId id="2147484220" r:id="rId28"/>
    <p:sldLayoutId id="2147484221" r:id="rId29"/>
    <p:sldLayoutId id="2147484222" r:id="rId30"/>
    <p:sldLayoutId id="2147484223" r:id="rId31"/>
    <p:sldLayoutId id="2147484224" r:id="rId32"/>
    <p:sldLayoutId id="2147484225" r:id="rId3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33" b="0" cap="none" baseline="0">
          <a:solidFill>
            <a:schemeClr val="bg1"/>
          </a:solidFill>
          <a:latin typeface="+mj-lt"/>
          <a:ea typeface="Museo Sans For Dell" panose="02000000000000000000" pitchFamily="2" charset="0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5pPr>
      <a:lvl6pPr marL="609585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6pPr>
      <a:lvl7pPr marL="121917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7pPr>
      <a:lvl8pPr marL="1828754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8pPr>
      <a:lvl9pPr marL="2438339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9pPr>
    </p:titleStyle>
    <p:bodyStyle>
      <a:lvl1pPr marL="304792" indent="-304792" algn="l" rtl="0" eaLnBrk="1" fontAlgn="base" hangingPunct="1">
        <a:lnSpc>
          <a:spcPct val="100000"/>
        </a:lnSpc>
        <a:spcBef>
          <a:spcPts val="1600"/>
        </a:spcBef>
        <a:spcAft>
          <a:spcPts val="0"/>
        </a:spcAft>
        <a:buClr>
          <a:srgbClr val="AAAAAA"/>
        </a:buClr>
        <a:buFont typeface="Arial" pitchFamily="34" charset="0"/>
        <a:buChar char="•"/>
        <a:defRPr sz="1867">
          <a:solidFill>
            <a:srgbClr val="000000"/>
          </a:solidFill>
          <a:latin typeface="+mj-lt"/>
          <a:ea typeface="Museo Sans For Dell" pitchFamily="2" charset="0"/>
          <a:cs typeface="+mn-cs"/>
        </a:defRPr>
      </a:lvl1pPr>
      <a:lvl2pPr marL="766214" indent="-311143" algn="l" rtl="0" eaLnBrk="1" fontAlgn="base" hangingPunct="1">
        <a:lnSpc>
          <a:spcPct val="100000"/>
        </a:lnSpc>
        <a:spcBef>
          <a:spcPts val="400"/>
        </a:spcBef>
        <a:spcAft>
          <a:spcPts val="0"/>
        </a:spcAft>
        <a:buClr>
          <a:srgbClr val="AAAAAA"/>
        </a:buClr>
        <a:buFont typeface="Museo Sans For Dell" pitchFamily="2" charset="0"/>
        <a:buChar char="–"/>
        <a:defRPr sz="1600" baseline="0">
          <a:solidFill>
            <a:srgbClr val="000000"/>
          </a:solidFill>
          <a:latin typeface="+mj-lt"/>
          <a:ea typeface="Museo Sans For Dell" pitchFamily="2" charset="0"/>
        </a:defRPr>
      </a:lvl2pPr>
      <a:lvl3pPr marL="1212820" indent="-294210" algn="l" rtl="0" eaLnBrk="1" fontAlgn="base" hangingPunct="1">
        <a:lnSpc>
          <a:spcPct val="100000"/>
        </a:lnSpc>
        <a:spcBef>
          <a:spcPts val="400"/>
        </a:spcBef>
        <a:spcAft>
          <a:spcPts val="0"/>
        </a:spcAft>
        <a:buClr>
          <a:srgbClr val="AAAAAA"/>
        </a:buClr>
        <a:buFont typeface="Museo Sans For Dell" pitchFamily="2" charset="0"/>
        <a:buChar char="›"/>
        <a:defRPr sz="1333" baseline="0">
          <a:solidFill>
            <a:srgbClr val="000000"/>
          </a:solidFill>
          <a:latin typeface="+mj-lt"/>
          <a:ea typeface="Museo Sans For Dell" pitchFamily="2" charset="0"/>
        </a:defRPr>
      </a:lvl3pPr>
      <a:lvl4pPr marL="1661542" indent="-296326" algn="l" rtl="0" eaLnBrk="1" fontAlgn="base" hangingPunct="1">
        <a:lnSpc>
          <a:spcPct val="90000"/>
        </a:lnSpc>
        <a:spcBef>
          <a:spcPts val="400"/>
        </a:spcBef>
        <a:spcAft>
          <a:spcPts val="0"/>
        </a:spcAft>
        <a:buClr>
          <a:srgbClr val="AAAAAA"/>
        </a:buClr>
        <a:buFont typeface="Courier New" panose="02070309020205020404" pitchFamily="49" charset="0"/>
        <a:buChar char="o"/>
        <a:defRPr sz="1333" baseline="0">
          <a:solidFill>
            <a:srgbClr val="000000"/>
          </a:solidFill>
          <a:latin typeface="+mj-lt"/>
          <a:ea typeface="Museo Sans For Dell" pitchFamily="2" charset="0"/>
        </a:defRPr>
      </a:lvl4pPr>
      <a:lvl5pPr marL="2144130" indent="-315376" algn="l" rtl="0" eaLnBrk="1" fontAlgn="base" hangingPunct="1">
        <a:lnSpc>
          <a:spcPct val="90000"/>
        </a:lnSpc>
        <a:spcBef>
          <a:spcPts val="1067"/>
        </a:spcBef>
        <a:spcAft>
          <a:spcPct val="0"/>
        </a:spcAft>
        <a:buClr>
          <a:schemeClr val="bg1"/>
        </a:buClr>
        <a:buFont typeface="Museo For Dell 300" pitchFamily="50" charset="0"/>
        <a:buChar char="–"/>
        <a:defRPr sz="240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5pPr>
      <a:lvl6pPr marL="2753715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6pPr>
      <a:lvl7pPr marL="3363300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7pPr>
      <a:lvl8pPr marL="3972885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8pPr>
      <a:lvl9pPr marL="4582469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084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 hidden="1"/>
          <p:cNvSpPr txBox="1"/>
          <p:nvPr/>
        </p:nvSpPr>
        <p:spPr>
          <a:xfrm>
            <a:off x="2527302" y="6433773"/>
            <a:ext cx="866049" cy="1661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fontAlgn="base">
              <a:lnSpc>
                <a:spcPct val="90000"/>
              </a:lnSpc>
              <a:spcBef>
                <a:spcPts val="800"/>
              </a:spcBef>
              <a:buClr>
                <a:srgbClr val="007DB8"/>
              </a:buClr>
            </a:pPr>
            <a:fld id="{E00CF047-7350-4707-AA1A-E56FA69586CC}" type="datetime1">
              <a:rPr lang="en-US" sz="120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ts val="800"/>
                </a:spcBef>
                <a:buClr>
                  <a:srgbClr val="007DB8"/>
                </a:buClr>
              </a:pPr>
              <a:t>12/6/2017</a:t>
            </a:fld>
            <a:endParaRPr lang="en-US" sz="1200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13" name="TextBox 12" hidden="1"/>
          <p:cNvSpPr txBox="1"/>
          <p:nvPr/>
        </p:nvSpPr>
        <p:spPr>
          <a:xfrm>
            <a:off x="2527302" y="6433773"/>
            <a:ext cx="866049" cy="1661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fontAlgn="base">
              <a:lnSpc>
                <a:spcPct val="90000"/>
              </a:lnSpc>
              <a:spcBef>
                <a:spcPts val="800"/>
              </a:spcBef>
              <a:buClr>
                <a:srgbClr val="007DB8"/>
              </a:buClr>
            </a:pPr>
            <a:fld id="{E00CF047-7350-4707-AA1A-E56FA69586CC}" type="datetime1">
              <a:rPr lang="en-US" sz="120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ts val="800"/>
                </a:spcBef>
                <a:buClr>
                  <a:srgbClr val="007DB8"/>
                </a:buClr>
              </a:pPr>
              <a:t>12/6/2017</a:t>
            </a:fld>
            <a:endParaRPr lang="en-US" sz="1200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15" name="fl" descr="                              Dell - Internal Use - Confidential&#10;"/>
          <p:cNvSpPr txBox="1"/>
          <p:nvPr/>
        </p:nvSpPr>
        <p:spPr>
          <a:xfrm>
            <a:off x="768351" y="6676993"/>
            <a:ext cx="1205458" cy="110800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spAutoFit/>
          </a:bodyPr>
          <a:lstStyle/>
          <a:p>
            <a:pPr fontAlgn="base">
              <a:lnSpc>
                <a:spcPct val="90000"/>
              </a:lnSpc>
              <a:spcBef>
                <a:spcPts val="133"/>
              </a:spcBef>
              <a:spcAft>
                <a:spcPts val="133"/>
              </a:spcAft>
              <a:defRPr/>
            </a:pPr>
            <a:r>
              <a:rPr lang="en-US" sz="800" dirty="0">
                <a:solidFill>
                  <a:srgbClr val="7F7F7F"/>
                </a:solidFill>
              </a:rPr>
              <a:t>© Copyright 2017 Dell Inc.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68047" y="6676993"/>
            <a:ext cx="125034" cy="110800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/>
          <a:p>
            <a: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7DB8"/>
              </a:buClr>
            </a:pPr>
            <a:fld id="{58EC7406-F4CC-4ABF-902E-2AF4E70E5C0F}" type="slidenum">
              <a:rPr lang="en-US" sz="80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7DB8"/>
                </a:buClr>
              </a:pPr>
              <a:t>‹#›</a:t>
            </a:fld>
            <a:endParaRPr lang="en-US" sz="800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5052" y="6451805"/>
            <a:ext cx="900493" cy="160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990008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  <p:sldLayoutId id="2147483706" r:id="rId12"/>
    <p:sldLayoutId id="2147483707" r:id="rId13"/>
    <p:sldLayoutId id="2147483708" r:id="rId14"/>
    <p:sldLayoutId id="2147483709" r:id="rId15"/>
    <p:sldLayoutId id="2147483710" r:id="rId16"/>
    <p:sldLayoutId id="2147483711" r:id="rId17"/>
    <p:sldLayoutId id="2147483712" r:id="rId18"/>
    <p:sldLayoutId id="2147483713" r:id="rId19"/>
    <p:sldLayoutId id="2147483714" r:id="rId20"/>
    <p:sldLayoutId id="2147483715" r:id="rId21"/>
    <p:sldLayoutId id="2147483716" r:id="rId22"/>
    <p:sldLayoutId id="2147483717" r:id="rId23"/>
    <p:sldLayoutId id="2147483718" r:id="rId24"/>
    <p:sldLayoutId id="2147483719" r:id="rId25"/>
    <p:sldLayoutId id="2147483720" r:id="rId26"/>
    <p:sldLayoutId id="2147483721" r:id="rId27"/>
    <p:sldLayoutId id="2147483722" r:id="rId28"/>
    <p:sldLayoutId id="2147483723" r:id="rId29"/>
    <p:sldLayoutId id="2147483724" r:id="rId30"/>
    <p:sldLayoutId id="2147483725" r:id="rId31"/>
    <p:sldLayoutId id="2147483726" r:id="rId32"/>
    <p:sldLayoutId id="2147483727" r:id="rId3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33" b="0" cap="none" baseline="0">
          <a:solidFill>
            <a:schemeClr val="bg1"/>
          </a:solidFill>
          <a:latin typeface="+mj-lt"/>
          <a:ea typeface="Museo Sans For Dell" panose="02000000000000000000" pitchFamily="2" charset="0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5pPr>
      <a:lvl6pPr marL="609585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6pPr>
      <a:lvl7pPr marL="121917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7pPr>
      <a:lvl8pPr marL="1828754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8pPr>
      <a:lvl9pPr marL="2438339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9pPr>
    </p:titleStyle>
    <p:bodyStyle>
      <a:lvl1pPr marL="304792" indent="-304792" algn="l" rtl="0" eaLnBrk="1" fontAlgn="base" hangingPunct="1">
        <a:lnSpc>
          <a:spcPct val="100000"/>
        </a:lnSpc>
        <a:spcBef>
          <a:spcPts val="1600"/>
        </a:spcBef>
        <a:spcAft>
          <a:spcPts val="0"/>
        </a:spcAft>
        <a:buClr>
          <a:srgbClr val="AAAAAA"/>
        </a:buClr>
        <a:buFont typeface="Arial" pitchFamily="34" charset="0"/>
        <a:buChar char="•"/>
        <a:defRPr sz="1867">
          <a:solidFill>
            <a:srgbClr val="000000"/>
          </a:solidFill>
          <a:latin typeface="+mj-lt"/>
          <a:ea typeface="Museo Sans For Dell" pitchFamily="2" charset="0"/>
          <a:cs typeface="+mn-cs"/>
        </a:defRPr>
      </a:lvl1pPr>
      <a:lvl2pPr marL="766214" indent="-311143" algn="l" rtl="0" eaLnBrk="1" fontAlgn="base" hangingPunct="1">
        <a:lnSpc>
          <a:spcPct val="100000"/>
        </a:lnSpc>
        <a:spcBef>
          <a:spcPts val="400"/>
        </a:spcBef>
        <a:spcAft>
          <a:spcPts val="0"/>
        </a:spcAft>
        <a:buClr>
          <a:srgbClr val="AAAAAA"/>
        </a:buClr>
        <a:buFont typeface="Museo Sans For Dell" pitchFamily="2" charset="0"/>
        <a:buChar char="–"/>
        <a:defRPr sz="1600" baseline="0">
          <a:solidFill>
            <a:srgbClr val="000000"/>
          </a:solidFill>
          <a:latin typeface="+mj-lt"/>
          <a:ea typeface="Museo Sans For Dell" pitchFamily="2" charset="0"/>
        </a:defRPr>
      </a:lvl2pPr>
      <a:lvl3pPr marL="1212820" indent="-294210" algn="l" rtl="0" eaLnBrk="1" fontAlgn="base" hangingPunct="1">
        <a:lnSpc>
          <a:spcPct val="100000"/>
        </a:lnSpc>
        <a:spcBef>
          <a:spcPts val="400"/>
        </a:spcBef>
        <a:spcAft>
          <a:spcPts val="0"/>
        </a:spcAft>
        <a:buClr>
          <a:srgbClr val="AAAAAA"/>
        </a:buClr>
        <a:buFont typeface="Museo Sans For Dell" pitchFamily="2" charset="0"/>
        <a:buChar char="›"/>
        <a:defRPr sz="1333" baseline="0">
          <a:solidFill>
            <a:srgbClr val="000000"/>
          </a:solidFill>
          <a:latin typeface="+mj-lt"/>
          <a:ea typeface="Museo Sans For Dell" pitchFamily="2" charset="0"/>
        </a:defRPr>
      </a:lvl3pPr>
      <a:lvl4pPr marL="1661542" indent="-296326" algn="l" rtl="0" eaLnBrk="1" fontAlgn="base" hangingPunct="1">
        <a:lnSpc>
          <a:spcPct val="90000"/>
        </a:lnSpc>
        <a:spcBef>
          <a:spcPts val="400"/>
        </a:spcBef>
        <a:spcAft>
          <a:spcPts val="0"/>
        </a:spcAft>
        <a:buClr>
          <a:srgbClr val="AAAAAA"/>
        </a:buClr>
        <a:buFont typeface="Courier New" panose="02070309020205020404" pitchFamily="49" charset="0"/>
        <a:buChar char="o"/>
        <a:defRPr sz="1333" baseline="0">
          <a:solidFill>
            <a:srgbClr val="000000"/>
          </a:solidFill>
          <a:latin typeface="+mj-lt"/>
          <a:ea typeface="Museo Sans For Dell" pitchFamily="2" charset="0"/>
        </a:defRPr>
      </a:lvl4pPr>
      <a:lvl5pPr marL="2144130" indent="-315376" algn="l" rtl="0" eaLnBrk="1" fontAlgn="base" hangingPunct="1">
        <a:lnSpc>
          <a:spcPct val="90000"/>
        </a:lnSpc>
        <a:spcBef>
          <a:spcPts val="1067"/>
        </a:spcBef>
        <a:spcAft>
          <a:spcPct val="0"/>
        </a:spcAft>
        <a:buClr>
          <a:schemeClr val="bg1"/>
        </a:buClr>
        <a:buFont typeface="Museo For Dell 300" pitchFamily="50" charset="0"/>
        <a:buChar char="–"/>
        <a:defRPr sz="240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5pPr>
      <a:lvl6pPr marL="2753715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6pPr>
      <a:lvl7pPr marL="3363300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7pPr>
      <a:lvl8pPr marL="3972885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8pPr>
      <a:lvl9pPr marL="4582469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084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 hidden="1"/>
          <p:cNvSpPr txBox="1"/>
          <p:nvPr/>
        </p:nvSpPr>
        <p:spPr>
          <a:xfrm>
            <a:off x="2527302" y="6433773"/>
            <a:ext cx="866049" cy="1661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fontAlgn="base">
              <a:lnSpc>
                <a:spcPct val="90000"/>
              </a:lnSpc>
              <a:spcBef>
                <a:spcPts val="800"/>
              </a:spcBef>
              <a:buClr>
                <a:srgbClr val="007DB8"/>
              </a:buClr>
            </a:pPr>
            <a:fld id="{E00CF047-7350-4707-AA1A-E56FA69586CC}" type="datetime1">
              <a:rPr lang="en-US" sz="120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ts val="800"/>
                </a:spcBef>
                <a:buClr>
                  <a:srgbClr val="007DB8"/>
                </a:buClr>
              </a:pPr>
              <a:t>12/6/2017</a:t>
            </a:fld>
            <a:endParaRPr lang="en-US" sz="1200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13" name="TextBox 12" hidden="1"/>
          <p:cNvSpPr txBox="1"/>
          <p:nvPr/>
        </p:nvSpPr>
        <p:spPr>
          <a:xfrm>
            <a:off x="2527302" y="6433773"/>
            <a:ext cx="866049" cy="1661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fontAlgn="base">
              <a:lnSpc>
                <a:spcPct val="90000"/>
              </a:lnSpc>
              <a:spcBef>
                <a:spcPts val="800"/>
              </a:spcBef>
              <a:buClr>
                <a:srgbClr val="007DB8"/>
              </a:buClr>
            </a:pPr>
            <a:fld id="{E00CF047-7350-4707-AA1A-E56FA69586CC}" type="datetime1">
              <a:rPr lang="en-US" sz="120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ts val="800"/>
                </a:spcBef>
                <a:buClr>
                  <a:srgbClr val="007DB8"/>
                </a:buClr>
              </a:pPr>
              <a:t>12/6/2017</a:t>
            </a:fld>
            <a:endParaRPr lang="en-US" sz="1200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15" name="fl" descr="                              Dell - Internal Use - Confidential&#10;"/>
          <p:cNvSpPr txBox="1"/>
          <p:nvPr/>
        </p:nvSpPr>
        <p:spPr>
          <a:xfrm>
            <a:off x="768351" y="6676993"/>
            <a:ext cx="1205458" cy="110800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spAutoFit/>
          </a:bodyPr>
          <a:lstStyle/>
          <a:p>
            <a:pPr fontAlgn="base">
              <a:lnSpc>
                <a:spcPct val="90000"/>
              </a:lnSpc>
              <a:spcBef>
                <a:spcPts val="133"/>
              </a:spcBef>
              <a:spcAft>
                <a:spcPts val="133"/>
              </a:spcAft>
              <a:defRPr/>
            </a:pPr>
            <a:r>
              <a:rPr lang="en-US" sz="800" dirty="0">
                <a:solidFill>
                  <a:srgbClr val="7F7F7F"/>
                </a:solidFill>
              </a:rPr>
              <a:t>© Copyright 2017 Dell Inc.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68047" y="6676993"/>
            <a:ext cx="125034" cy="110800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/>
          <a:p>
            <a: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7DB8"/>
              </a:buClr>
            </a:pPr>
            <a:fld id="{58EC7406-F4CC-4ABF-902E-2AF4E70E5C0F}" type="slidenum">
              <a:rPr lang="en-US" sz="80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7DB8"/>
                </a:buClr>
              </a:pPr>
              <a:t>‹#›</a:t>
            </a:fld>
            <a:endParaRPr lang="en-US" sz="800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5052" y="6451805"/>
            <a:ext cx="900493" cy="160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868617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729" r:id="rId1"/>
    <p:sldLayoutId id="2147483730" r:id="rId2"/>
    <p:sldLayoutId id="2147483731" r:id="rId3"/>
    <p:sldLayoutId id="2147483732" r:id="rId4"/>
    <p:sldLayoutId id="2147483733" r:id="rId5"/>
    <p:sldLayoutId id="2147483734" r:id="rId6"/>
    <p:sldLayoutId id="2147483735" r:id="rId7"/>
    <p:sldLayoutId id="2147483736" r:id="rId8"/>
    <p:sldLayoutId id="2147483737" r:id="rId9"/>
    <p:sldLayoutId id="2147483738" r:id="rId10"/>
    <p:sldLayoutId id="2147483739" r:id="rId11"/>
    <p:sldLayoutId id="2147483740" r:id="rId12"/>
    <p:sldLayoutId id="2147483741" r:id="rId13"/>
    <p:sldLayoutId id="2147483742" r:id="rId14"/>
    <p:sldLayoutId id="2147483743" r:id="rId15"/>
    <p:sldLayoutId id="2147483744" r:id="rId16"/>
    <p:sldLayoutId id="2147483745" r:id="rId17"/>
    <p:sldLayoutId id="2147483746" r:id="rId18"/>
    <p:sldLayoutId id="2147483747" r:id="rId19"/>
    <p:sldLayoutId id="2147483748" r:id="rId20"/>
    <p:sldLayoutId id="2147483749" r:id="rId21"/>
    <p:sldLayoutId id="2147483750" r:id="rId22"/>
    <p:sldLayoutId id="2147483751" r:id="rId23"/>
    <p:sldLayoutId id="2147483752" r:id="rId24"/>
    <p:sldLayoutId id="2147483753" r:id="rId25"/>
    <p:sldLayoutId id="2147483754" r:id="rId26"/>
    <p:sldLayoutId id="2147483755" r:id="rId27"/>
    <p:sldLayoutId id="2147483756" r:id="rId28"/>
    <p:sldLayoutId id="2147483757" r:id="rId29"/>
    <p:sldLayoutId id="2147483758" r:id="rId30"/>
    <p:sldLayoutId id="2147483759" r:id="rId31"/>
    <p:sldLayoutId id="2147483760" r:id="rId32"/>
    <p:sldLayoutId id="2147483761" r:id="rId3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33" b="0" cap="none" baseline="0">
          <a:solidFill>
            <a:schemeClr val="bg1"/>
          </a:solidFill>
          <a:latin typeface="+mj-lt"/>
          <a:ea typeface="Museo Sans For Dell" panose="02000000000000000000" pitchFamily="2" charset="0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5pPr>
      <a:lvl6pPr marL="609585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6pPr>
      <a:lvl7pPr marL="121917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7pPr>
      <a:lvl8pPr marL="1828754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8pPr>
      <a:lvl9pPr marL="2438339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9pPr>
    </p:titleStyle>
    <p:bodyStyle>
      <a:lvl1pPr marL="304792" indent="-304792" algn="l" rtl="0" eaLnBrk="1" fontAlgn="base" hangingPunct="1">
        <a:lnSpc>
          <a:spcPct val="100000"/>
        </a:lnSpc>
        <a:spcBef>
          <a:spcPts val="1600"/>
        </a:spcBef>
        <a:spcAft>
          <a:spcPts val="0"/>
        </a:spcAft>
        <a:buClr>
          <a:srgbClr val="AAAAAA"/>
        </a:buClr>
        <a:buFont typeface="Arial" pitchFamily="34" charset="0"/>
        <a:buChar char="•"/>
        <a:defRPr sz="1867">
          <a:solidFill>
            <a:srgbClr val="000000"/>
          </a:solidFill>
          <a:latin typeface="+mj-lt"/>
          <a:ea typeface="Museo Sans For Dell" pitchFamily="2" charset="0"/>
          <a:cs typeface="+mn-cs"/>
        </a:defRPr>
      </a:lvl1pPr>
      <a:lvl2pPr marL="766214" indent="-311143" algn="l" rtl="0" eaLnBrk="1" fontAlgn="base" hangingPunct="1">
        <a:lnSpc>
          <a:spcPct val="100000"/>
        </a:lnSpc>
        <a:spcBef>
          <a:spcPts val="400"/>
        </a:spcBef>
        <a:spcAft>
          <a:spcPts val="0"/>
        </a:spcAft>
        <a:buClr>
          <a:srgbClr val="AAAAAA"/>
        </a:buClr>
        <a:buFont typeface="Museo Sans For Dell" pitchFamily="2" charset="0"/>
        <a:buChar char="–"/>
        <a:defRPr sz="1600" baseline="0">
          <a:solidFill>
            <a:srgbClr val="000000"/>
          </a:solidFill>
          <a:latin typeface="+mj-lt"/>
          <a:ea typeface="Museo Sans For Dell" pitchFamily="2" charset="0"/>
        </a:defRPr>
      </a:lvl2pPr>
      <a:lvl3pPr marL="1212820" indent="-294210" algn="l" rtl="0" eaLnBrk="1" fontAlgn="base" hangingPunct="1">
        <a:lnSpc>
          <a:spcPct val="100000"/>
        </a:lnSpc>
        <a:spcBef>
          <a:spcPts val="400"/>
        </a:spcBef>
        <a:spcAft>
          <a:spcPts val="0"/>
        </a:spcAft>
        <a:buClr>
          <a:srgbClr val="AAAAAA"/>
        </a:buClr>
        <a:buFont typeface="Museo Sans For Dell" pitchFamily="2" charset="0"/>
        <a:buChar char="›"/>
        <a:defRPr sz="1333" baseline="0">
          <a:solidFill>
            <a:srgbClr val="000000"/>
          </a:solidFill>
          <a:latin typeface="+mj-lt"/>
          <a:ea typeface="Museo Sans For Dell" pitchFamily="2" charset="0"/>
        </a:defRPr>
      </a:lvl3pPr>
      <a:lvl4pPr marL="1661542" indent="-296326" algn="l" rtl="0" eaLnBrk="1" fontAlgn="base" hangingPunct="1">
        <a:lnSpc>
          <a:spcPct val="90000"/>
        </a:lnSpc>
        <a:spcBef>
          <a:spcPts val="400"/>
        </a:spcBef>
        <a:spcAft>
          <a:spcPts val="0"/>
        </a:spcAft>
        <a:buClr>
          <a:srgbClr val="AAAAAA"/>
        </a:buClr>
        <a:buFont typeface="Courier New" panose="02070309020205020404" pitchFamily="49" charset="0"/>
        <a:buChar char="o"/>
        <a:defRPr sz="1333" baseline="0">
          <a:solidFill>
            <a:srgbClr val="000000"/>
          </a:solidFill>
          <a:latin typeface="+mj-lt"/>
          <a:ea typeface="Museo Sans For Dell" pitchFamily="2" charset="0"/>
        </a:defRPr>
      </a:lvl4pPr>
      <a:lvl5pPr marL="2144130" indent="-315376" algn="l" rtl="0" eaLnBrk="1" fontAlgn="base" hangingPunct="1">
        <a:lnSpc>
          <a:spcPct val="90000"/>
        </a:lnSpc>
        <a:spcBef>
          <a:spcPts val="1067"/>
        </a:spcBef>
        <a:spcAft>
          <a:spcPct val="0"/>
        </a:spcAft>
        <a:buClr>
          <a:schemeClr val="bg1"/>
        </a:buClr>
        <a:buFont typeface="Museo For Dell 300" pitchFamily="50" charset="0"/>
        <a:buChar char="–"/>
        <a:defRPr sz="240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5pPr>
      <a:lvl6pPr marL="2753715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6pPr>
      <a:lvl7pPr marL="3363300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7pPr>
      <a:lvl8pPr marL="3972885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8pPr>
      <a:lvl9pPr marL="4582469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084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 hidden="1"/>
          <p:cNvSpPr txBox="1"/>
          <p:nvPr/>
        </p:nvSpPr>
        <p:spPr>
          <a:xfrm>
            <a:off x="2527302" y="6433773"/>
            <a:ext cx="866049" cy="1661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fontAlgn="base">
              <a:lnSpc>
                <a:spcPct val="90000"/>
              </a:lnSpc>
              <a:spcBef>
                <a:spcPts val="800"/>
              </a:spcBef>
              <a:buClr>
                <a:srgbClr val="007DB8"/>
              </a:buClr>
            </a:pPr>
            <a:fld id="{E00CF047-7350-4707-AA1A-E56FA69586CC}" type="datetime1">
              <a:rPr lang="en-US" sz="120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ts val="800"/>
                </a:spcBef>
                <a:buClr>
                  <a:srgbClr val="007DB8"/>
                </a:buClr>
              </a:pPr>
              <a:t>12/6/2017</a:t>
            </a:fld>
            <a:endParaRPr lang="en-US" sz="1200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13" name="TextBox 12" hidden="1"/>
          <p:cNvSpPr txBox="1"/>
          <p:nvPr/>
        </p:nvSpPr>
        <p:spPr>
          <a:xfrm>
            <a:off x="2527302" y="6433773"/>
            <a:ext cx="866049" cy="1661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fontAlgn="base">
              <a:lnSpc>
                <a:spcPct val="90000"/>
              </a:lnSpc>
              <a:spcBef>
                <a:spcPts val="800"/>
              </a:spcBef>
              <a:buClr>
                <a:srgbClr val="007DB8"/>
              </a:buClr>
            </a:pPr>
            <a:fld id="{E00CF047-7350-4707-AA1A-E56FA69586CC}" type="datetime1">
              <a:rPr lang="en-US" sz="120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ts val="800"/>
                </a:spcBef>
                <a:buClr>
                  <a:srgbClr val="007DB8"/>
                </a:buClr>
              </a:pPr>
              <a:t>12/6/2017</a:t>
            </a:fld>
            <a:endParaRPr lang="en-US" sz="1200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15" name="fl" descr="                              Dell - Internal Use - Confidential&#10;"/>
          <p:cNvSpPr txBox="1"/>
          <p:nvPr/>
        </p:nvSpPr>
        <p:spPr>
          <a:xfrm>
            <a:off x="768351" y="6676993"/>
            <a:ext cx="1205458" cy="110800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spAutoFit/>
          </a:bodyPr>
          <a:lstStyle/>
          <a:p>
            <a:pPr fontAlgn="base">
              <a:lnSpc>
                <a:spcPct val="90000"/>
              </a:lnSpc>
              <a:spcBef>
                <a:spcPts val="133"/>
              </a:spcBef>
              <a:spcAft>
                <a:spcPts val="133"/>
              </a:spcAft>
              <a:defRPr/>
            </a:pPr>
            <a:r>
              <a:rPr lang="en-US" sz="800" dirty="0">
                <a:solidFill>
                  <a:srgbClr val="7F7F7F"/>
                </a:solidFill>
              </a:rPr>
              <a:t>© Copyright 2017 Dell Inc.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68047" y="6676993"/>
            <a:ext cx="125034" cy="110800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/>
          <a:p>
            <a: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7DB8"/>
              </a:buClr>
            </a:pPr>
            <a:fld id="{58EC7406-F4CC-4ABF-902E-2AF4E70E5C0F}" type="slidenum">
              <a:rPr lang="en-US" sz="80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7DB8"/>
                </a:buClr>
              </a:pPr>
              <a:t>‹#›</a:t>
            </a:fld>
            <a:endParaRPr lang="en-US" sz="800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5052" y="6451805"/>
            <a:ext cx="900493" cy="160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244974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  <p:sldLayoutId id="2147483774" r:id="rId12"/>
    <p:sldLayoutId id="2147483775" r:id="rId13"/>
    <p:sldLayoutId id="2147483776" r:id="rId14"/>
    <p:sldLayoutId id="2147483777" r:id="rId15"/>
    <p:sldLayoutId id="2147483778" r:id="rId16"/>
    <p:sldLayoutId id="2147483779" r:id="rId17"/>
    <p:sldLayoutId id="2147483780" r:id="rId18"/>
    <p:sldLayoutId id="2147483781" r:id="rId19"/>
    <p:sldLayoutId id="2147483782" r:id="rId20"/>
    <p:sldLayoutId id="2147483783" r:id="rId21"/>
    <p:sldLayoutId id="2147483784" r:id="rId22"/>
    <p:sldLayoutId id="2147483785" r:id="rId23"/>
    <p:sldLayoutId id="2147483786" r:id="rId24"/>
    <p:sldLayoutId id="2147483787" r:id="rId25"/>
    <p:sldLayoutId id="2147483788" r:id="rId26"/>
    <p:sldLayoutId id="2147483789" r:id="rId27"/>
    <p:sldLayoutId id="2147483790" r:id="rId28"/>
    <p:sldLayoutId id="2147483791" r:id="rId29"/>
    <p:sldLayoutId id="2147483792" r:id="rId30"/>
    <p:sldLayoutId id="2147483793" r:id="rId31"/>
    <p:sldLayoutId id="2147483794" r:id="rId32"/>
    <p:sldLayoutId id="2147483795" r:id="rId3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33" b="0" cap="none" baseline="0">
          <a:solidFill>
            <a:schemeClr val="bg1"/>
          </a:solidFill>
          <a:latin typeface="+mj-lt"/>
          <a:ea typeface="Museo Sans For Dell" panose="02000000000000000000" pitchFamily="2" charset="0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5pPr>
      <a:lvl6pPr marL="609585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6pPr>
      <a:lvl7pPr marL="121917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7pPr>
      <a:lvl8pPr marL="1828754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8pPr>
      <a:lvl9pPr marL="2438339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9pPr>
    </p:titleStyle>
    <p:bodyStyle>
      <a:lvl1pPr marL="304792" indent="-304792" algn="l" rtl="0" eaLnBrk="1" fontAlgn="base" hangingPunct="1">
        <a:lnSpc>
          <a:spcPct val="100000"/>
        </a:lnSpc>
        <a:spcBef>
          <a:spcPts val="1600"/>
        </a:spcBef>
        <a:spcAft>
          <a:spcPts val="0"/>
        </a:spcAft>
        <a:buClr>
          <a:srgbClr val="AAAAAA"/>
        </a:buClr>
        <a:buFont typeface="Arial" pitchFamily="34" charset="0"/>
        <a:buChar char="•"/>
        <a:defRPr sz="1867">
          <a:solidFill>
            <a:srgbClr val="000000"/>
          </a:solidFill>
          <a:latin typeface="+mj-lt"/>
          <a:ea typeface="Museo Sans For Dell" pitchFamily="2" charset="0"/>
          <a:cs typeface="+mn-cs"/>
        </a:defRPr>
      </a:lvl1pPr>
      <a:lvl2pPr marL="766214" indent="-311143" algn="l" rtl="0" eaLnBrk="1" fontAlgn="base" hangingPunct="1">
        <a:lnSpc>
          <a:spcPct val="100000"/>
        </a:lnSpc>
        <a:spcBef>
          <a:spcPts val="400"/>
        </a:spcBef>
        <a:spcAft>
          <a:spcPts val="0"/>
        </a:spcAft>
        <a:buClr>
          <a:srgbClr val="AAAAAA"/>
        </a:buClr>
        <a:buFont typeface="Museo Sans For Dell" pitchFamily="2" charset="0"/>
        <a:buChar char="–"/>
        <a:defRPr sz="1600" baseline="0">
          <a:solidFill>
            <a:srgbClr val="000000"/>
          </a:solidFill>
          <a:latin typeface="+mj-lt"/>
          <a:ea typeface="Museo Sans For Dell" pitchFamily="2" charset="0"/>
        </a:defRPr>
      </a:lvl2pPr>
      <a:lvl3pPr marL="1212820" indent="-294210" algn="l" rtl="0" eaLnBrk="1" fontAlgn="base" hangingPunct="1">
        <a:lnSpc>
          <a:spcPct val="100000"/>
        </a:lnSpc>
        <a:spcBef>
          <a:spcPts val="400"/>
        </a:spcBef>
        <a:spcAft>
          <a:spcPts val="0"/>
        </a:spcAft>
        <a:buClr>
          <a:srgbClr val="AAAAAA"/>
        </a:buClr>
        <a:buFont typeface="Museo Sans For Dell" pitchFamily="2" charset="0"/>
        <a:buChar char="›"/>
        <a:defRPr sz="1333" baseline="0">
          <a:solidFill>
            <a:srgbClr val="000000"/>
          </a:solidFill>
          <a:latin typeface="+mj-lt"/>
          <a:ea typeface="Museo Sans For Dell" pitchFamily="2" charset="0"/>
        </a:defRPr>
      </a:lvl3pPr>
      <a:lvl4pPr marL="1661542" indent="-296326" algn="l" rtl="0" eaLnBrk="1" fontAlgn="base" hangingPunct="1">
        <a:lnSpc>
          <a:spcPct val="90000"/>
        </a:lnSpc>
        <a:spcBef>
          <a:spcPts val="400"/>
        </a:spcBef>
        <a:spcAft>
          <a:spcPts val="0"/>
        </a:spcAft>
        <a:buClr>
          <a:srgbClr val="AAAAAA"/>
        </a:buClr>
        <a:buFont typeface="Courier New" panose="02070309020205020404" pitchFamily="49" charset="0"/>
        <a:buChar char="o"/>
        <a:defRPr sz="1333" baseline="0">
          <a:solidFill>
            <a:srgbClr val="000000"/>
          </a:solidFill>
          <a:latin typeface="+mj-lt"/>
          <a:ea typeface="Museo Sans For Dell" pitchFamily="2" charset="0"/>
        </a:defRPr>
      </a:lvl4pPr>
      <a:lvl5pPr marL="2144130" indent="-315376" algn="l" rtl="0" eaLnBrk="1" fontAlgn="base" hangingPunct="1">
        <a:lnSpc>
          <a:spcPct val="90000"/>
        </a:lnSpc>
        <a:spcBef>
          <a:spcPts val="1067"/>
        </a:spcBef>
        <a:spcAft>
          <a:spcPct val="0"/>
        </a:spcAft>
        <a:buClr>
          <a:schemeClr val="bg1"/>
        </a:buClr>
        <a:buFont typeface="Museo For Dell 300" pitchFamily="50" charset="0"/>
        <a:buChar char="–"/>
        <a:defRPr sz="240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5pPr>
      <a:lvl6pPr marL="2753715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6pPr>
      <a:lvl7pPr marL="3363300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7pPr>
      <a:lvl8pPr marL="3972885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8pPr>
      <a:lvl9pPr marL="4582469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084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 hidden="1"/>
          <p:cNvSpPr txBox="1"/>
          <p:nvPr/>
        </p:nvSpPr>
        <p:spPr>
          <a:xfrm>
            <a:off x="2527302" y="6433773"/>
            <a:ext cx="866049" cy="1661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fontAlgn="base">
              <a:lnSpc>
                <a:spcPct val="90000"/>
              </a:lnSpc>
              <a:spcBef>
                <a:spcPts val="800"/>
              </a:spcBef>
              <a:buClr>
                <a:srgbClr val="007DB8"/>
              </a:buClr>
            </a:pPr>
            <a:fld id="{E00CF047-7350-4707-AA1A-E56FA69586CC}" type="datetime1">
              <a:rPr lang="en-US" sz="120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ts val="800"/>
                </a:spcBef>
                <a:buClr>
                  <a:srgbClr val="007DB8"/>
                </a:buClr>
              </a:pPr>
              <a:t>12/6/2017</a:t>
            </a:fld>
            <a:endParaRPr lang="en-US" sz="1200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13" name="TextBox 12" hidden="1"/>
          <p:cNvSpPr txBox="1"/>
          <p:nvPr/>
        </p:nvSpPr>
        <p:spPr>
          <a:xfrm>
            <a:off x="2527302" y="6433773"/>
            <a:ext cx="866049" cy="1661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fontAlgn="base">
              <a:lnSpc>
                <a:spcPct val="90000"/>
              </a:lnSpc>
              <a:spcBef>
                <a:spcPts val="800"/>
              </a:spcBef>
              <a:buClr>
                <a:srgbClr val="007DB8"/>
              </a:buClr>
            </a:pPr>
            <a:fld id="{E00CF047-7350-4707-AA1A-E56FA69586CC}" type="datetime1">
              <a:rPr lang="en-US" sz="120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ts val="800"/>
                </a:spcBef>
                <a:buClr>
                  <a:srgbClr val="007DB8"/>
                </a:buClr>
              </a:pPr>
              <a:t>12/6/2017</a:t>
            </a:fld>
            <a:endParaRPr lang="en-US" sz="1200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15" name="fl" descr="                              Dell - Internal Use - Confidential&#10;"/>
          <p:cNvSpPr txBox="1"/>
          <p:nvPr/>
        </p:nvSpPr>
        <p:spPr>
          <a:xfrm>
            <a:off x="768351" y="6676993"/>
            <a:ext cx="1205458" cy="110800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spAutoFit/>
          </a:bodyPr>
          <a:lstStyle/>
          <a:p>
            <a:pPr fontAlgn="base">
              <a:lnSpc>
                <a:spcPct val="90000"/>
              </a:lnSpc>
              <a:spcBef>
                <a:spcPts val="133"/>
              </a:spcBef>
              <a:spcAft>
                <a:spcPts val="133"/>
              </a:spcAft>
              <a:defRPr/>
            </a:pPr>
            <a:r>
              <a:rPr lang="en-US" sz="800" dirty="0">
                <a:solidFill>
                  <a:srgbClr val="7F7F7F"/>
                </a:solidFill>
              </a:rPr>
              <a:t>© Copyright 2017 Dell Inc.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68047" y="6676993"/>
            <a:ext cx="125034" cy="110800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/>
          <a:p>
            <a: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7DB8"/>
              </a:buClr>
            </a:pPr>
            <a:fld id="{58EC7406-F4CC-4ABF-902E-2AF4E70E5C0F}" type="slidenum">
              <a:rPr lang="en-US" sz="80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7DB8"/>
                </a:buClr>
              </a:pPr>
              <a:t>‹#›</a:t>
            </a:fld>
            <a:endParaRPr lang="en-US" sz="800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5052" y="6451805"/>
            <a:ext cx="900493" cy="160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279182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797" r:id="rId1"/>
    <p:sldLayoutId id="2147483798" r:id="rId2"/>
    <p:sldLayoutId id="2147483799" r:id="rId3"/>
    <p:sldLayoutId id="2147483800" r:id="rId4"/>
    <p:sldLayoutId id="2147483801" r:id="rId5"/>
    <p:sldLayoutId id="2147483802" r:id="rId6"/>
    <p:sldLayoutId id="2147483803" r:id="rId7"/>
    <p:sldLayoutId id="2147483804" r:id="rId8"/>
    <p:sldLayoutId id="2147483805" r:id="rId9"/>
    <p:sldLayoutId id="2147483806" r:id="rId10"/>
    <p:sldLayoutId id="2147483807" r:id="rId11"/>
    <p:sldLayoutId id="2147483808" r:id="rId12"/>
    <p:sldLayoutId id="2147483809" r:id="rId13"/>
    <p:sldLayoutId id="2147483810" r:id="rId14"/>
    <p:sldLayoutId id="2147483811" r:id="rId15"/>
    <p:sldLayoutId id="2147483812" r:id="rId16"/>
    <p:sldLayoutId id="2147483813" r:id="rId17"/>
    <p:sldLayoutId id="2147483814" r:id="rId18"/>
    <p:sldLayoutId id="2147483815" r:id="rId19"/>
    <p:sldLayoutId id="2147483816" r:id="rId20"/>
    <p:sldLayoutId id="2147483817" r:id="rId21"/>
    <p:sldLayoutId id="2147483818" r:id="rId22"/>
    <p:sldLayoutId id="2147483819" r:id="rId23"/>
    <p:sldLayoutId id="2147483820" r:id="rId24"/>
    <p:sldLayoutId id="2147483821" r:id="rId25"/>
    <p:sldLayoutId id="2147483822" r:id="rId26"/>
    <p:sldLayoutId id="2147483823" r:id="rId27"/>
    <p:sldLayoutId id="2147483824" r:id="rId28"/>
    <p:sldLayoutId id="2147483825" r:id="rId29"/>
    <p:sldLayoutId id="2147483826" r:id="rId30"/>
    <p:sldLayoutId id="2147483827" r:id="rId31"/>
    <p:sldLayoutId id="2147483828" r:id="rId32"/>
    <p:sldLayoutId id="2147483829" r:id="rId3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33" b="0" cap="none" baseline="0">
          <a:solidFill>
            <a:schemeClr val="bg1"/>
          </a:solidFill>
          <a:latin typeface="+mj-lt"/>
          <a:ea typeface="Museo Sans For Dell" panose="02000000000000000000" pitchFamily="2" charset="0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5pPr>
      <a:lvl6pPr marL="609585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6pPr>
      <a:lvl7pPr marL="121917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7pPr>
      <a:lvl8pPr marL="1828754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8pPr>
      <a:lvl9pPr marL="2438339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9pPr>
    </p:titleStyle>
    <p:bodyStyle>
      <a:lvl1pPr marL="304792" indent="-304792" algn="l" rtl="0" eaLnBrk="1" fontAlgn="base" hangingPunct="1">
        <a:lnSpc>
          <a:spcPct val="100000"/>
        </a:lnSpc>
        <a:spcBef>
          <a:spcPts val="1600"/>
        </a:spcBef>
        <a:spcAft>
          <a:spcPts val="0"/>
        </a:spcAft>
        <a:buClr>
          <a:srgbClr val="AAAAAA"/>
        </a:buClr>
        <a:buFont typeface="Arial" pitchFamily="34" charset="0"/>
        <a:buChar char="•"/>
        <a:defRPr sz="1867">
          <a:solidFill>
            <a:srgbClr val="000000"/>
          </a:solidFill>
          <a:latin typeface="+mj-lt"/>
          <a:ea typeface="Museo Sans For Dell" pitchFamily="2" charset="0"/>
          <a:cs typeface="+mn-cs"/>
        </a:defRPr>
      </a:lvl1pPr>
      <a:lvl2pPr marL="766214" indent="-311143" algn="l" rtl="0" eaLnBrk="1" fontAlgn="base" hangingPunct="1">
        <a:lnSpc>
          <a:spcPct val="100000"/>
        </a:lnSpc>
        <a:spcBef>
          <a:spcPts val="400"/>
        </a:spcBef>
        <a:spcAft>
          <a:spcPts val="0"/>
        </a:spcAft>
        <a:buClr>
          <a:srgbClr val="AAAAAA"/>
        </a:buClr>
        <a:buFont typeface="Museo Sans For Dell" pitchFamily="2" charset="0"/>
        <a:buChar char="–"/>
        <a:defRPr sz="1600" baseline="0">
          <a:solidFill>
            <a:srgbClr val="000000"/>
          </a:solidFill>
          <a:latin typeface="+mj-lt"/>
          <a:ea typeface="Museo Sans For Dell" pitchFamily="2" charset="0"/>
        </a:defRPr>
      </a:lvl2pPr>
      <a:lvl3pPr marL="1212820" indent="-294210" algn="l" rtl="0" eaLnBrk="1" fontAlgn="base" hangingPunct="1">
        <a:lnSpc>
          <a:spcPct val="100000"/>
        </a:lnSpc>
        <a:spcBef>
          <a:spcPts val="400"/>
        </a:spcBef>
        <a:spcAft>
          <a:spcPts val="0"/>
        </a:spcAft>
        <a:buClr>
          <a:srgbClr val="AAAAAA"/>
        </a:buClr>
        <a:buFont typeface="Museo Sans For Dell" pitchFamily="2" charset="0"/>
        <a:buChar char="›"/>
        <a:defRPr sz="1333" baseline="0">
          <a:solidFill>
            <a:srgbClr val="000000"/>
          </a:solidFill>
          <a:latin typeface="+mj-lt"/>
          <a:ea typeface="Museo Sans For Dell" pitchFamily="2" charset="0"/>
        </a:defRPr>
      </a:lvl3pPr>
      <a:lvl4pPr marL="1661542" indent="-296326" algn="l" rtl="0" eaLnBrk="1" fontAlgn="base" hangingPunct="1">
        <a:lnSpc>
          <a:spcPct val="90000"/>
        </a:lnSpc>
        <a:spcBef>
          <a:spcPts val="400"/>
        </a:spcBef>
        <a:spcAft>
          <a:spcPts val="0"/>
        </a:spcAft>
        <a:buClr>
          <a:srgbClr val="AAAAAA"/>
        </a:buClr>
        <a:buFont typeface="Courier New" panose="02070309020205020404" pitchFamily="49" charset="0"/>
        <a:buChar char="o"/>
        <a:defRPr sz="1333" baseline="0">
          <a:solidFill>
            <a:srgbClr val="000000"/>
          </a:solidFill>
          <a:latin typeface="+mj-lt"/>
          <a:ea typeface="Museo Sans For Dell" pitchFamily="2" charset="0"/>
        </a:defRPr>
      </a:lvl4pPr>
      <a:lvl5pPr marL="2144130" indent="-315376" algn="l" rtl="0" eaLnBrk="1" fontAlgn="base" hangingPunct="1">
        <a:lnSpc>
          <a:spcPct val="90000"/>
        </a:lnSpc>
        <a:spcBef>
          <a:spcPts val="1067"/>
        </a:spcBef>
        <a:spcAft>
          <a:spcPct val="0"/>
        </a:spcAft>
        <a:buClr>
          <a:schemeClr val="bg1"/>
        </a:buClr>
        <a:buFont typeface="Museo For Dell 300" pitchFamily="50" charset="0"/>
        <a:buChar char="–"/>
        <a:defRPr sz="240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5pPr>
      <a:lvl6pPr marL="2753715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6pPr>
      <a:lvl7pPr marL="3363300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7pPr>
      <a:lvl8pPr marL="3972885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8pPr>
      <a:lvl9pPr marL="4582469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084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 hidden="1"/>
          <p:cNvSpPr txBox="1"/>
          <p:nvPr/>
        </p:nvSpPr>
        <p:spPr>
          <a:xfrm>
            <a:off x="2527302" y="6433773"/>
            <a:ext cx="866049" cy="1661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fontAlgn="base">
              <a:lnSpc>
                <a:spcPct val="90000"/>
              </a:lnSpc>
              <a:spcBef>
                <a:spcPts val="800"/>
              </a:spcBef>
              <a:buClr>
                <a:srgbClr val="007DB8"/>
              </a:buClr>
            </a:pPr>
            <a:fld id="{E00CF047-7350-4707-AA1A-E56FA69586CC}" type="datetime1">
              <a:rPr lang="en-US" sz="120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ts val="800"/>
                </a:spcBef>
                <a:buClr>
                  <a:srgbClr val="007DB8"/>
                </a:buClr>
              </a:pPr>
              <a:t>12/6/2017</a:t>
            </a:fld>
            <a:endParaRPr lang="en-US" sz="1200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13" name="TextBox 12" hidden="1"/>
          <p:cNvSpPr txBox="1"/>
          <p:nvPr/>
        </p:nvSpPr>
        <p:spPr>
          <a:xfrm>
            <a:off x="2527302" y="6433773"/>
            <a:ext cx="866049" cy="1661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fontAlgn="base">
              <a:lnSpc>
                <a:spcPct val="90000"/>
              </a:lnSpc>
              <a:spcBef>
                <a:spcPts val="800"/>
              </a:spcBef>
              <a:buClr>
                <a:srgbClr val="007DB8"/>
              </a:buClr>
            </a:pPr>
            <a:fld id="{E00CF047-7350-4707-AA1A-E56FA69586CC}" type="datetime1">
              <a:rPr lang="en-US" sz="120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ts val="800"/>
                </a:spcBef>
                <a:buClr>
                  <a:srgbClr val="007DB8"/>
                </a:buClr>
              </a:pPr>
              <a:t>12/6/2017</a:t>
            </a:fld>
            <a:endParaRPr lang="en-US" sz="1200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15" name="fl" descr="                              Dell - Internal Use - Confidential&#10;"/>
          <p:cNvSpPr txBox="1"/>
          <p:nvPr/>
        </p:nvSpPr>
        <p:spPr>
          <a:xfrm>
            <a:off x="768351" y="6676993"/>
            <a:ext cx="1205458" cy="110800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spAutoFit/>
          </a:bodyPr>
          <a:lstStyle/>
          <a:p>
            <a:pPr fontAlgn="base">
              <a:lnSpc>
                <a:spcPct val="90000"/>
              </a:lnSpc>
              <a:spcBef>
                <a:spcPts val="133"/>
              </a:spcBef>
              <a:spcAft>
                <a:spcPts val="133"/>
              </a:spcAft>
              <a:defRPr/>
            </a:pPr>
            <a:r>
              <a:rPr lang="en-US" sz="800" dirty="0">
                <a:solidFill>
                  <a:srgbClr val="7F7F7F"/>
                </a:solidFill>
              </a:rPr>
              <a:t>© Copyright 2017 Dell Inc.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68047" y="6676993"/>
            <a:ext cx="125034" cy="110800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/>
          <a:p>
            <a: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7DB8"/>
              </a:buClr>
            </a:pPr>
            <a:fld id="{58EC7406-F4CC-4ABF-902E-2AF4E70E5C0F}" type="slidenum">
              <a:rPr lang="en-US" sz="80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7DB8"/>
                </a:buClr>
              </a:pPr>
              <a:t>‹#›</a:t>
            </a:fld>
            <a:endParaRPr lang="en-US" sz="800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5052" y="6451805"/>
            <a:ext cx="900493" cy="160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170711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831" r:id="rId1"/>
    <p:sldLayoutId id="2147483832" r:id="rId2"/>
    <p:sldLayoutId id="2147483833" r:id="rId3"/>
    <p:sldLayoutId id="2147483834" r:id="rId4"/>
    <p:sldLayoutId id="2147483835" r:id="rId5"/>
    <p:sldLayoutId id="2147483836" r:id="rId6"/>
    <p:sldLayoutId id="2147483837" r:id="rId7"/>
    <p:sldLayoutId id="2147483838" r:id="rId8"/>
    <p:sldLayoutId id="2147483839" r:id="rId9"/>
    <p:sldLayoutId id="2147483840" r:id="rId10"/>
    <p:sldLayoutId id="2147483841" r:id="rId11"/>
    <p:sldLayoutId id="2147483842" r:id="rId12"/>
    <p:sldLayoutId id="2147483843" r:id="rId13"/>
    <p:sldLayoutId id="2147483844" r:id="rId14"/>
    <p:sldLayoutId id="2147483845" r:id="rId15"/>
    <p:sldLayoutId id="2147483846" r:id="rId16"/>
    <p:sldLayoutId id="2147483847" r:id="rId17"/>
    <p:sldLayoutId id="2147483848" r:id="rId18"/>
    <p:sldLayoutId id="2147483849" r:id="rId19"/>
    <p:sldLayoutId id="2147483850" r:id="rId20"/>
    <p:sldLayoutId id="2147483851" r:id="rId21"/>
    <p:sldLayoutId id="2147483852" r:id="rId22"/>
    <p:sldLayoutId id="2147483853" r:id="rId23"/>
    <p:sldLayoutId id="2147483854" r:id="rId24"/>
    <p:sldLayoutId id="2147483855" r:id="rId25"/>
    <p:sldLayoutId id="2147483856" r:id="rId26"/>
    <p:sldLayoutId id="2147483857" r:id="rId27"/>
    <p:sldLayoutId id="2147483858" r:id="rId28"/>
    <p:sldLayoutId id="2147483859" r:id="rId29"/>
    <p:sldLayoutId id="2147483860" r:id="rId30"/>
    <p:sldLayoutId id="2147483861" r:id="rId31"/>
    <p:sldLayoutId id="2147483862" r:id="rId32"/>
    <p:sldLayoutId id="2147483863" r:id="rId3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33" b="0" cap="none" baseline="0">
          <a:solidFill>
            <a:schemeClr val="bg1"/>
          </a:solidFill>
          <a:latin typeface="+mj-lt"/>
          <a:ea typeface="Museo Sans For Dell" panose="02000000000000000000" pitchFamily="2" charset="0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5pPr>
      <a:lvl6pPr marL="609585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6pPr>
      <a:lvl7pPr marL="121917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7pPr>
      <a:lvl8pPr marL="1828754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8pPr>
      <a:lvl9pPr marL="2438339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9pPr>
    </p:titleStyle>
    <p:bodyStyle>
      <a:lvl1pPr marL="304792" indent="-304792" algn="l" rtl="0" eaLnBrk="1" fontAlgn="base" hangingPunct="1">
        <a:lnSpc>
          <a:spcPct val="100000"/>
        </a:lnSpc>
        <a:spcBef>
          <a:spcPts val="1600"/>
        </a:spcBef>
        <a:spcAft>
          <a:spcPts val="0"/>
        </a:spcAft>
        <a:buClr>
          <a:srgbClr val="AAAAAA"/>
        </a:buClr>
        <a:buFont typeface="Arial" pitchFamily="34" charset="0"/>
        <a:buChar char="•"/>
        <a:defRPr sz="1867">
          <a:solidFill>
            <a:srgbClr val="000000"/>
          </a:solidFill>
          <a:latin typeface="+mj-lt"/>
          <a:ea typeface="Museo Sans For Dell" pitchFamily="2" charset="0"/>
          <a:cs typeface="+mn-cs"/>
        </a:defRPr>
      </a:lvl1pPr>
      <a:lvl2pPr marL="766214" indent="-311143" algn="l" rtl="0" eaLnBrk="1" fontAlgn="base" hangingPunct="1">
        <a:lnSpc>
          <a:spcPct val="100000"/>
        </a:lnSpc>
        <a:spcBef>
          <a:spcPts val="400"/>
        </a:spcBef>
        <a:spcAft>
          <a:spcPts val="0"/>
        </a:spcAft>
        <a:buClr>
          <a:srgbClr val="AAAAAA"/>
        </a:buClr>
        <a:buFont typeface="Museo Sans For Dell" pitchFamily="2" charset="0"/>
        <a:buChar char="–"/>
        <a:defRPr sz="1600" baseline="0">
          <a:solidFill>
            <a:srgbClr val="000000"/>
          </a:solidFill>
          <a:latin typeface="+mj-lt"/>
          <a:ea typeface="Museo Sans For Dell" pitchFamily="2" charset="0"/>
        </a:defRPr>
      </a:lvl2pPr>
      <a:lvl3pPr marL="1212820" indent="-294210" algn="l" rtl="0" eaLnBrk="1" fontAlgn="base" hangingPunct="1">
        <a:lnSpc>
          <a:spcPct val="100000"/>
        </a:lnSpc>
        <a:spcBef>
          <a:spcPts val="400"/>
        </a:spcBef>
        <a:spcAft>
          <a:spcPts val="0"/>
        </a:spcAft>
        <a:buClr>
          <a:srgbClr val="AAAAAA"/>
        </a:buClr>
        <a:buFont typeface="Museo Sans For Dell" pitchFamily="2" charset="0"/>
        <a:buChar char="›"/>
        <a:defRPr sz="1333" baseline="0">
          <a:solidFill>
            <a:srgbClr val="000000"/>
          </a:solidFill>
          <a:latin typeface="+mj-lt"/>
          <a:ea typeface="Museo Sans For Dell" pitchFamily="2" charset="0"/>
        </a:defRPr>
      </a:lvl3pPr>
      <a:lvl4pPr marL="1661542" indent="-296326" algn="l" rtl="0" eaLnBrk="1" fontAlgn="base" hangingPunct="1">
        <a:lnSpc>
          <a:spcPct val="90000"/>
        </a:lnSpc>
        <a:spcBef>
          <a:spcPts val="400"/>
        </a:spcBef>
        <a:spcAft>
          <a:spcPts val="0"/>
        </a:spcAft>
        <a:buClr>
          <a:srgbClr val="AAAAAA"/>
        </a:buClr>
        <a:buFont typeface="Courier New" panose="02070309020205020404" pitchFamily="49" charset="0"/>
        <a:buChar char="o"/>
        <a:defRPr sz="1333" baseline="0">
          <a:solidFill>
            <a:srgbClr val="000000"/>
          </a:solidFill>
          <a:latin typeface="+mj-lt"/>
          <a:ea typeface="Museo Sans For Dell" pitchFamily="2" charset="0"/>
        </a:defRPr>
      </a:lvl4pPr>
      <a:lvl5pPr marL="2144130" indent="-315376" algn="l" rtl="0" eaLnBrk="1" fontAlgn="base" hangingPunct="1">
        <a:lnSpc>
          <a:spcPct val="90000"/>
        </a:lnSpc>
        <a:spcBef>
          <a:spcPts val="1067"/>
        </a:spcBef>
        <a:spcAft>
          <a:spcPct val="0"/>
        </a:spcAft>
        <a:buClr>
          <a:schemeClr val="bg1"/>
        </a:buClr>
        <a:buFont typeface="Museo For Dell 300" pitchFamily="50" charset="0"/>
        <a:buChar char="–"/>
        <a:defRPr sz="240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5pPr>
      <a:lvl6pPr marL="2753715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6pPr>
      <a:lvl7pPr marL="3363300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7pPr>
      <a:lvl8pPr marL="3972885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8pPr>
      <a:lvl9pPr marL="4582469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084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 hidden="1"/>
          <p:cNvSpPr txBox="1"/>
          <p:nvPr/>
        </p:nvSpPr>
        <p:spPr>
          <a:xfrm>
            <a:off x="2527302" y="6433773"/>
            <a:ext cx="866049" cy="1661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fontAlgn="base">
              <a:lnSpc>
                <a:spcPct val="90000"/>
              </a:lnSpc>
              <a:spcBef>
                <a:spcPts val="800"/>
              </a:spcBef>
              <a:buClr>
                <a:srgbClr val="007DB8"/>
              </a:buClr>
            </a:pPr>
            <a:fld id="{E00CF047-7350-4707-AA1A-E56FA69586CC}" type="datetime1">
              <a:rPr lang="en-US" sz="120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ts val="800"/>
                </a:spcBef>
                <a:buClr>
                  <a:srgbClr val="007DB8"/>
                </a:buClr>
              </a:pPr>
              <a:t>12/6/2017</a:t>
            </a:fld>
            <a:endParaRPr lang="en-US" sz="1200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13" name="TextBox 12" hidden="1"/>
          <p:cNvSpPr txBox="1"/>
          <p:nvPr/>
        </p:nvSpPr>
        <p:spPr>
          <a:xfrm>
            <a:off x="2527302" y="6433773"/>
            <a:ext cx="866049" cy="1661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fontAlgn="base">
              <a:lnSpc>
                <a:spcPct val="90000"/>
              </a:lnSpc>
              <a:spcBef>
                <a:spcPts val="800"/>
              </a:spcBef>
              <a:buClr>
                <a:srgbClr val="007DB8"/>
              </a:buClr>
            </a:pPr>
            <a:fld id="{E00CF047-7350-4707-AA1A-E56FA69586CC}" type="datetime1">
              <a:rPr lang="en-US" sz="120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ts val="800"/>
                </a:spcBef>
                <a:buClr>
                  <a:srgbClr val="007DB8"/>
                </a:buClr>
              </a:pPr>
              <a:t>12/6/2017</a:t>
            </a:fld>
            <a:endParaRPr lang="en-US" sz="1200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15" name="fl" descr="                              Dell - Internal Use - Confidential&#10;"/>
          <p:cNvSpPr txBox="1"/>
          <p:nvPr/>
        </p:nvSpPr>
        <p:spPr>
          <a:xfrm>
            <a:off x="768351" y="6676993"/>
            <a:ext cx="1205458" cy="110800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spAutoFit/>
          </a:bodyPr>
          <a:lstStyle/>
          <a:p>
            <a:pPr fontAlgn="base">
              <a:lnSpc>
                <a:spcPct val="90000"/>
              </a:lnSpc>
              <a:spcBef>
                <a:spcPts val="133"/>
              </a:spcBef>
              <a:spcAft>
                <a:spcPts val="133"/>
              </a:spcAft>
              <a:defRPr/>
            </a:pPr>
            <a:r>
              <a:rPr lang="en-US" sz="800" dirty="0">
                <a:solidFill>
                  <a:srgbClr val="7F7F7F"/>
                </a:solidFill>
              </a:rPr>
              <a:t>© Copyright 2017 Dell Inc.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68047" y="6676993"/>
            <a:ext cx="125034" cy="110800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/>
          <a:p>
            <a: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7DB8"/>
              </a:buClr>
            </a:pPr>
            <a:fld id="{58EC7406-F4CC-4ABF-902E-2AF4E70E5C0F}" type="slidenum">
              <a:rPr lang="en-US" sz="80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7DB8"/>
                </a:buClr>
              </a:pPr>
              <a:t>‹#›</a:t>
            </a:fld>
            <a:endParaRPr lang="en-US" sz="800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5052" y="6451805"/>
            <a:ext cx="900493" cy="160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032822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865" r:id="rId1"/>
    <p:sldLayoutId id="2147483866" r:id="rId2"/>
    <p:sldLayoutId id="2147483867" r:id="rId3"/>
    <p:sldLayoutId id="2147483868" r:id="rId4"/>
    <p:sldLayoutId id="2147483869" r:id="rId5"/>
    <p:sldLayoutId id="2147483870" r:id="rId6"/>
    <p:sldLayoutId id="2147483871" r:id="rId7"/>
    <p:sldLayoutId id="2147483872" r:id="rId8"/>
    <p:sldLayoutId id="2147483873" r:id="rId9"/>
    <p:sldLayoutId id="2147483874" r:id="rId10"/>
    <p:sldLayoutId id="2147483875" r:id="rId11"/>
    <p:sldLayoutId id="2147483876" r:id="rId12"/>
    <p:sldLayoutId id="2147483877" r:id="rId13"/>
    <p:sldLayoutId id="2147483878" r:id="rId14"/>
    <p:sldLayoutId id="2147483879" r:id="rId15"/>
    <p:sldLayoutId id="2147483880" r:id="rId16"/>
    <p:sldLayoutId id="2147483881" r:id="rId17"/>
    <p:sldLayoutId id="2147483882" r:id="rId18"/>
    <p:sldLayoutId id="2147483883" r:id="rId19"/>
    <p:sldLayoutId id="2147483884" r:id="rId20"/>
    <p:sldLayoutId id="2147483885" r:id="rId21"/>
    <p:sldLayoutId id="2147483886" r:id="rId22"/>
    <p:sldLayoutId id="2147483887" r:id="rId23"/>
    <p:sldLayoutId id="2147483888" r:id="rId24"/>
    <p:sldLayoutId id="2147483889" r:id="rId25"/>
    <p:sldLayoutId id="2147483890" r:id="rId26"/>
    <p:sldLayoutId id="2147483891" r:id="rId27"/>
    <p:sldLayoutId id="2147483892" r:id="rId28"/>
    <p:sldLayoutId id="2147483893" r:id="rId29"/>
    <p:sldLayoutId id="2147483894" r:id="rId30"/>
    <p:sldLayoutId id="2147483895" r:id="rId31"/>
    <p:sldLayoutId id="2147483896" r:id="rId32"/>
    <p:sldLayoutId id="2147483897" r:id="rId3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33" b="0" cap="none" baseline="0">
          <a:solidFill>
            <a:schemeClr val="bg1"/>
          </a:solidFill>
          <a:latin typeface="+mj-lt"/>
          <a:ea typeface="Museo Sans For Dell" panose="02000000000000000000" pitchFamily="2" charset="0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5pPr>
      <a:lvl6pPr marL="609585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6pPr>
      <a:lvl7pPr marL="121917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7pPr>
      <a:lvl8pPr marL="1828754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8pPr>
      <a:lvl9pPr marL="2438339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9pPr>
    </p:titleStyle>
    <p:bodyStyle>
      <a:lvl1pPr marL="304792" indent="-304792" algn="l" rtl="0" eaLnBrk="1" fontAlgn="base" hangingPunct="1">
        <a:lnSpc>
          <a:spcPct val="100000"/>
        </a:lnSpc>
        <a:spcBef>
          <a:spcPts val="1600"/>
        </a:spcBef>
        <a:spcAft>
          <a:spcPts val="0"/>
        </a:spcAft>
        <a:buClr>
          <a:srgbClr val="AAAAAA"/>
        </a:buClr>
        <a:buFont typeface="Arial" pitchFamily="34" charset="0"/>
        <a:buChar char="•"/>
        <a:defRPr sz="1867">
          <a:solidFill>
            <a:srgbClr val="000000"/>
          </a:solidFill>
          <a:latin typeface="+mj-lt"/>
          <a:ea typeface="Museo Sans For Dell" pitchFamily="2" charset="0"/>
          <a:cs typeface="+mn-cs"/>
        </a:defRPr>
      </a:lvl1pPr>
      <a:lvl2pPr marL="766214" indent="-311143" algn="l" rtl="0" eaLnBrk="1" fontAlgn="base" hangingPunct="1">
        <a:lnSpc>
          <a:spcPct val="100000"/>
        </a:lnSpc>
        <a:spcBef>
          <a:spcPts val="400"/>
        </a:spcBef>
        <a:spcAft>
          <a:spcPts val="0"/>
        </a:spcAft>
        <a:buClr>
          <a:srgbClr val="AAAAAA"/>
        </a:buClr>
        <a:buFont typeface="Museo Sans For Dell" pitchFamily="2" charset="0"/>
        <a:buChar char="–"/>
        <a:defRPr sz="1600" baseline="0">
          <a:solidFill>
            <a:srgbClr val="000000"/>
          </a:solidFill>
          <a:latin typeface="+mj-lt"/>
          <a:ea typeface="Museo Sans For Dell" pitchFamily="2" charset="0"/>
        </a:defRPr>
      </a:lvl2pPr>
      <a:lvl3pPr marL="1212820" indent="-294210" algn="l" rtl="0" eaLnBrk="1" fontAlgn="base" hangingPunct="1">
        <a:lnSpc>
          <a:spcPct val="100000"/>
        </a:lnSpc>
        <a:spcBef>
          <a:spcPts val="400"/>
        </a:spcBef>
        <a:spcAft>
          <a:spcPts val="0"/>
        </a:spcAft>
        <a:buClr>
          <a:srgbClr val="AAAAAA"/>
        </a:buClr>
        <a:buFont typeface="Museo Sans For Dell" pitchFamily="2" charset="0"/>
        <a:buChar char="›"/>
        <a:defRPr sz="1333" baseline="0">
          <a:solidFill>
            <a:srgbClr val="000000"/>
          </a:solidFill>
          <a:latin typeface="+mj-lt"/>
          <a:ea typeface="Museo Sans For Dell" pitchFamily="2" charset="0"/>
        </a:defRPr>
      </a:lvl3pPr>
      <a:lvl4pPr marL="1661542" indent="-296326" algn="l" rtl="0" eaLnBrk="1" fontAlgn="base" hangingPunct="1">
        <a:lnSpc>
          <a:spcPct val="90000"/>
        </a:lnSpc>
        <a:spcBef>
          <a:spcPts val="400"/>
        </a:spcBef>
        <a:spcAft>
          <a:spcPts val="0"/>
        </a:spcAft>
        <a:buClr>
          <a:srgbClr val="AAAAAA"/>
        </a:buClr>
        <a:buFont typeface="Courier New" panose="02070309020205020404" pitchFamily="49" charset="0"/>
        <a:buChar char="o"/>
        <a:defRPr sz="1333" baseline="0">
          <a:solidFill>
            <a:srgbClr val="000000"/>
          </a:solidFill>
          <a:latin typeface="+mj-lt"/>
          <a:ea typeface="Museo Sans For Dell" pitchFamily="2" charset="0"/>
        </a:defRPr>
      </a:lvl4pPr>
      <a:lvl5pPr marL="2144130" indent="-315376" algn="l" rtl="0" eaLnBrk="1" fontAlgn="base" hangingPunct="1">
        <a:lnSpc>
          <a:spcPct val="90000"/>
        </a:lnSpc>
        <a:spcBef>
          <a:spcPts val="1067"/>
        </a:spcBef>
        <a:spcAft>
          <a:spcPct val="0"/>
        </a:spcAft>
        <a:buClr>
          <a:schemeClr val="bg1"/>
        </a:buClr>
        <a:buFont typeface="Museo For Dell 300" pitchFamily="50" charset="0"/>
        <a:buChar char="–"/>
        <a:defRPr sz="240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5pPr>
      <a:lvl6pPr marL="2753715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6pPr>
      <a:lvl7pPr marL="3363300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7pPr>
      <a:lvl8pPr marL="3972885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8pPr>
      <a:lvl9pPr marL="4582469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084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 hidden="1"/>
          <p:cNvSpPr txBox="1"/>
          <p:nvPr/>
        </p:nvSpPr>
        <p:spPr>
          <a:xfrm>
            <a:off x="2527302" y="6433773"/>
            <a:ext cx="866049" cy="1661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fontAlgn="base">
              <a:lnSpc>
                <a:spcPct val="90000"/>
              </a:lnSpc>
              <a:spcBef>
                <a:spcPts val="800"/>
              </a:spcBef>
              <a:buClr>
                <a:srgbClr val="007DB8"/>
              </a:buClr>
            </a:pPr>
            <a:fld id="{E00CF047-7350-4707-AA1A-E56FA69586CC}" type="datetime1">
              <a:rPr lang="en-US" sz="120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ts val="800"/>
                </a:spcBef>
                <a:buClr>
                  <a:srgbClr val="007DB8"/>
                </a:buClr>
              </a:pPr>
              <a:t>12/6/2017</a:t>
            </a:fld>
            <a:endParaRPr lang="en-US" sz="1200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13" name="TextBox 12" hidden="1"/>
          <p:cNvSpPr txBox="1"/>
          <p:nvPr/>
        </p:nvSpPr>
        <p:spPr>
          <a:xfrm>
            <a:off x="2527302" y="6433773"/>
            <a:ext cx="866049" cy="1661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fontAlgn="base">
              <a:lnSpc>
                <a:spcPct val="90000"/>
              </a:lnSpc>
              <a:spcBef>
                <a:spcPts val="800"/>
              </a:spcBef>
              <a:buClr>
                <a:srgbClr val="007DB8"/>
              </a:buClr>
            </a:pPr>
            <a:fld id="{E00CF047-7350-4707-AA1A-E56FA69586CC}" type="datetime1">
              <a:rPr lang="en-US" sz="120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ts val="800"/>
                </a:spcBef>
                <a:buClr>
                  <a:srgbClr val="007DB8"/>
                </a:buClr>
              </a:pPr>
              <a:t>12/6/2017</a:t>
            </a:fld>
            <a:endParaRPr lang="en-US" sz="1200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15" name="fl" descr="                              Dell - Internal Use - Confidential&#10;"/>
          <p:cNvSpPr txBox="1"/>
          <p:nvPr/>
        </p:nvSpPr>
        <p:spPr>
          <a:xfrm>
            <a:off x="768351" y="6676993"/>
            <a:ext cx="1205458" cy="110800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spAutoFit/>
          </a:bodyPr>
          <a:lstStyle/>
          <a:p>
            <a:pPr fontAlgn="base">
              <a:lnSpc>
                <a:spcPct val="90000"/>
              </a:lnSpc>
              <a:spcBef>
                <a:spcPts val="133"/>
              </a:spcBef>
              <a:spcAft>
                <a:spcPts val="133"/>
              </a:spcAft>
              <a:defRPr/>
            </a:pPr>
            <a:r>
              <a:rPr lang="en-US" sz="800" dirty="0">
                <a:solidFill>
                  <a:srgbClr val="7F7F7F"/>
                </a:solidFill>
              </a:rPr>
              <a:t>© Copyright 2017 Dell Inc.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68047" y="6676993"/>
            <a:ext cx="125034" cy="110800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/>
          <a:p>
            <a: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7DB8"/>
              </a:buClr>
            </a:pPr>
            <a:fld id="{58EC7406-F4CC-4ABF-902E-2AF4E70E5C0F}" type="slidenum">
              <a:rPr lang="en-US" sz="80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7DB8"/>
                </a:buClr>
              </a:pPr>
              <a:t>‹#›</a:t>
            </a:fld>
            <a:endParaRPr lang="en-US" sz="800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5052" y="6451805"/>
            <a:ext cx="900493" cy="160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834606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899" r:id="rId1"/>
    <p:sldLayoutId id="2147483900" r:id="rId2"/>
    <p:sldLayoutId id="2147483901" r:id="rId3"/>
    <p:sldLayoutId id="2147483902" r:id="rId4"/>
    <p:sldLayoutId id="2147483903" r:id="rId5"/>
    <p:sldLayoutId id="2147483904" r:id="rId6"/>
    <p:sldLayoutId id="2147483905" r:id="rId7"/>
    <p:sldLayoutId id="2147483906" r:id="rId8"/>
    <p:sldLayoutId id="2147483907" r:id="rId9"/>
    <p:sldLayoutId id="2147483908" r:id="rId10"/>
    <p:sldLayoutId id="2147483909" r:id="rId11"/>
    <p:sldLayoutId id="2147483910" r:id="rId12"/>
    <p:sldLayoutId id="2147483911" r:id="rId13"/>
    <p:sldLayoutId id="2147483912" r:id="rId14"/>
    <p:sldLayoutId id="2147483913" r:id="rId15"/>
    <p:sldLayoutId id="2147483914" r:id="rId16"/>
    <p:sldLayoutId id="2147483915" r:id="rId17"/>
    <p:sldLayoutId id="2147483916" r:id="rId18"/>
    <p:sldLayoutId id="2147483917" r:id="rId19"/>
    <p:sldLayoutId id="2147483918" r:id="rId20"/>
    <p:sldLayoutId id="2147483919" r:id="rId21"/>
    <p:sldLayoutId id="2147483920" r:id="rId22"/>
    <p:sldLayoutId id="2147483921" r:id="rId23"/>
    <p:sldLayoutId id="2147483922" r:id="rId24"/>
    <p:sldLayoutId id="2147483923" r:id="rId25"/>
    <p:sldLayoutId id="2147483924" r:id="rId26"/>
    <p:sldLayoutId id="2147483925" r:id="rId27"/>
    <p:sldLayoutId id="2147483926" r:id="rId28"/>
    <p:sldLayoutId id="2147483927" r:id="rId29"/>
    <p:sldLayoutId id="2147483928" r:id="rId30"/>
    <p:sldLayoutId id="2147483929" r:id="rId31"/>
    <p:sldLayoutId id="2147483930" r:id="rId32"/>
    <p:sldLayoutId id="2147483931" r:id="rId3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33" b="0" cap="none" baseline="0">
          <a:solidFill>
            <a:schemeClr val="bg1"/>
          </a:solidFill>
          <a:latin typeface="+mj-lt"/>
          <a:ea typeface="Museo Sans For Dell" panose="02000000000000000000" pitchFamily="2" charset="0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5pPr>
      <a:lvl6pPr marL="609585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6pPr>
      <a:lvl7pPr marL="121917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7pPr>
      <a:lvl8pPr marL="1828754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8pPr>
      <a:lvl9pPr marL="2438339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9pPr>
    </p:titleStyle>
    <p:bodyStyle>
      <a:lvl1pPr marL="304792" indent="-304792" algn="l" rtl="0" eaLnBrk="1" fontAlgn="base" hangingPunct="1">
        <a:lnSpc>
          <a:spcPct val="100000"/>
        </a:lnSpc>
        <a:spcBef>
          <a:spcPts val="1600"/>
        </a:spcBef>
        <a:spcAft>
          <a:spcPts val="0"/>
        </a:spcAft>
        <a:buClr>
          <a:srgbClr val="AAAAAA"/>
        </a:buClr>
        <a:buFont typeface="Arial" pitchFamily="34" charset="0"/>
        <a:buChar char="•"/>
        <a:defRPr sz="1867">
          <a:solidFill>
            <a:srgbClr val="000000"/>
          </a:solidFill>
          <a:latin typeface="+mj-lt"/>
          <a:ea typeface="Museo Sans For Dell" pitchFamily="2" charset="0"/>
          <a:cs typeface="+mn-cs"/>
        </a:defRPr>
      </a:lvl1pPr>
      <a:lvl2pPr marL="766214" indent="-311143" algn="l" rtl="0" eaLnBrk="1" fontAlgn="base" hangingPunct="1">
        <a:lnSpc>
          <a:spcPct val="100000"/>
        </a:lnSpc>
        <a:spcBef>
          <a:spcPts val="400"/>
        </a:spcBef>
        <a:spcAft>
          <a:spcPts val="0"/>
        </a:spcAft>
        <a:buClr>
          <a:srgbClr val="AAAAAA"/>
        </a:buClr>
        <a:buFont typeface="Museo Sans For Dell" pitchFamily="2" charset="0"/>
        <a:buChar char="–"/>
        <a:defRPr sz="1600" baseline="0">
          <a:solidFill>
            <a:srgbClr val="000000"/>
          </a:solidFill>
          <a:latin typeface="+mj-lt"/>
          <a:ea typeface="Museo Sans For Dell" pitchFamily="2" charset="0"/>
        </a:defRPr>
      </a:lvl2pPr>
      <a:lvl3pPr marL="1212820" indent="-294210" algn="l" rtl="0" eaLnBrk="1" fontAlgn="base" hangingPunct="1">
        <a:lnSpc>
          <a:spcPct val="100000"/>
        </a:lnSpc>
        <a:spcBef>
          <a:spcPts val="400"/>
        </a:spcBef>
        <a:spcAft>
          <a:spcPts val="0"/>
        </a:spcAft>
        <a:buClr>
          <a:srgbClr val="AAAAAA"/>
        </a:buClr>
        <a:buFont typeface="Museo Sans For Dell" pitchFamily="2" charset="0"/>
        <a:buChar char="›"/>
        <a:defRPr sz="1333" baseline="0">
          <a:solidFill>
            <a:srgbClr val="000000"/>
          </a:solidFill>
          <a:latin typeface="+mj-lt"/>
          <a:ea typeface="Museo Sans For Dell" pitchFamily="2" charset="0"/>
        </a:defRPr>
      </a:lvl3pPr>
      <a:lvl4pPr marL="1661542" indent="-296326" algn="l" rtl="0" eaLnBrk="1" fontAlgn="base" hangingPunct="1">
        <a:lnSpc>
          <a:spcPct val="90000"/>
        </a:lnSpc>
        <a:spcBef>
          <a:spcPts val="400"/>
        </a:spcBef>
        <a:spcAft>
          <a:spcPts val="0"/>
        </a:spcAft>
        <a:buClr>
          <a:srgbClr val="AAAAAA"/>
        </a:buClr>
        <a:buFont typeface="Courier New" panose="02070309020205020404" pitchFamily="49" charset="0"/>
        <a:buChar char="o"/>
        <a:defRPr sz="1333" baseline="0">
          <a:solidFill>
            <a:srgbClr val="000000"/>
          </a:solidFill>
          <a:latin typeface="+mj-lt"/>
          <a:ea typeface="Museo Sans For Dell" pitchFamily="2" charset="0"/>
        </a:defRPr>
      </a:lvl4pPr>
      <a:lvl5pPr marL="2144130" indent="-315376" algn="l" rtl="0" eaLnBrk="1" fontAlgn="base" hangingPunct="1">
        <a:lnSpc>
          <a:spcPct val="90000"/>
        </a:lnSpc>
        <a:spcBef>
          <a:spcPts val="1067"/>
        </a:spcBef>
        <a:spcAft>
          <a:spcPct val="0"/>
        </a:spcAft>
        <a:buClr>
          <a:schemeClr val="bg1"/>
        </a:buClr>
        <a:buFont typeface="Museo For Dell 300" pitchFamily="50" charset="0"/>
        <a:buChar char="–"/>
        <a:defRPr sz="240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5pPr>
      <a:lvl6pPr marL="2753715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6pPr>
      <a:lvl7pPr marL="3363300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7pPr>
      <a:lvl8pPr marL="3972885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8pPr>
      <a:lvl9pPr marL="4582469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084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 hidden="1"/>
          <p:cNvSpPr txBox="1"/>
          <p:nvPr/>
        </p:nvSpPr>
        <p:spPr>
          <a:xfrm>
            <a:off x="2527302" y="6433773"/>
            <a:ext cx="866049" cy="1661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fontAlgn="base">
              <a:lnSpc>
                <a:spcPct val="90000"/>
              </a:lnSpc>
              <a:spcBef>
                <a:spcPts val="800"/>
              </a:spcBef>
              <a:buClr>
                <a:srgbClr val="007DB8"/>
              </a:buClr>
            </a:pPr>
            <a:fld id="{E00CF047-7350-4707-AA1A-E56FA69586CC}" type="datetime1">
              <a:rPr lang="en-US" sz="120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ts val="800"/>
                </a:spcBef>
                <a:buClr>
                  <a:srgbClr val="007DB8"/>
                </a:buClr>
              </a:pPr>
              <a:t>12/6/2017</a:t>
            </a:fld>
            <a:endParaRPr lang="en-US" sz="1200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13" name="TextBox 12" hidden="1"/>
          <p:cNvSpPr txBox="1"/>
          <p:nvPr/>
        </p:nvSpPr>
        <p:spPr>
          <a:xfrm>
            <a:off x="2527302" y="6433773"/>
            <a:ext cx="866049" cy="1661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fontAlgn="base">
              <a:lnSpc>
                <a:spcPct val="90000"/>
              </a:lnSpc>
              <a:spcBef>
                <a:spcPts val="800"/>
              </a:spcBef>
              <a:buClr>
                <a:srgbClr val="007DB8"/>
              </a:buClr>
            </a:pPr>
            <a:fld id="{E00CF047-7350-4707-AA1A-E56FA69586CC}" type="datetime1">
              <a:rPr lang="en-US" sz="120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ts val="800"/>
                </a:spcBef>
                <a:buClr>
                  <a:srgbClr val="007DB8"/>
                </a:buClr>
              </a:pPr>
              <a:t>12/6/2017</a:t>
            </a:fld>
            <a:endParaRPr lang="en-US" sz="1200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15" name="fl" descr="                              Dell - Internal Use - Confidential&#10;"/>
          <p:cNvSpPr txBox="1"/>
          <p:nvPr/>
        </p:nvSpPr>
        <p:spPr>
          <a:xfrm>
            <a:off x="768351" y="6676993"/>
            <a:ext cx="1205458" cy="110800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spAutoFit/>
          </a:bodyPr>
          <a:lstStyle/>
          <a:p>
            <a:pPr fontAlgn="base">
              <a:lnSpc>
                <a:spcPct val="90000"/>
              </a:lnSpc>
              <a:spcBef>
                <a:spcPts val="133"/>
              </a:spcBef>
              <a:spcAft>
                <a:spcPts val="133"/>
              </a:spcAft>
              <a:defRPr/>
            </a:pPr>
            <a:r>
              <a:rPr lang="en-US" sz="800" dirty="0">
                <a:solidFill>
                  <a:srgbClr val="7F7F7F"/>
                </a:solidFill>
              </a:rPr>
              <a:t>© Copyright 2017 Dell Inc.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68047" y="6676993"/>
            <a:ext cx="125034" cy="110800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/>
          <a:p>
            <a: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7DB8"/>
              </a:buClr>
            </a:pPr>
            <a:fld id="{58EC7406-F4CC-4ABF-902E-2AF4E70E5C0F}" type="slidenum">
              <a:rPr lang="en-US" sz="80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7DB8"/>
                </a:buClr>
              </a:pPr>
              <a:t>‹#›</a:t>
            </a:fld>
            <a:endParaRPr lang="en-US" sz="800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5052" y="6451805"/>
            <a:ext cx="900493" cy="160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535086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933" r:id="rId1"/>
    <p:sldLayoutId id="2147483934" r:id="rId2"/>
    <p:sldLayoutId id="2147483935" r:id="rId3"/>
    <p:sldLayoutId id="2147483936" r:id="rId4"/>
    <p:sldLayoutId id="2147483937" r:id="rId5"/>
    <p:sldLayoutId id="2147483938" r:id="rId6"/>
    <p:sldLayoutId id="2147483939" r:id="rId7"/>
    <p:sldLayoutId id="2147483940" r:id="rId8"/>
    <p:sldLayoutId id="2147483941" r:id="rId9"/>
    <p:sldLayoutId id="2147483942" r:id="rId10"/>
    <p:sldLayoutId id="2147483943" r:id="rId11"/>
    <p:sldLayoutId id="2147483944" r:id="rId12"/>
    <p:sldLayoutId id="2147483945" r:id="rId13"/>
    <p:sldLayoutId id="2147483946" r:id="rId14"/>
    <p:sldLayoutId id="2147483947" r:id="rId15"/>
    <p:sldLayoutId id="2147483948" r:id="rId16"/>
    <p:sldLayoutId id="2147483949" r:id="rId17"/>
    <p:sldLayoutId id="2147483950" r:id="rId18"/>
    <p:sldLayoutId id="2147483951" r:id="rId19"/>
    <p:sldLayoutId id="2147483952" r:id="rId20"/>
    <p:sldLayoutId id="2147483953" r:id="rId21"/>
    <p:sldLayoutId id="2147483954" r:id="rId22"/>
    <p:sldLayoutId id="2147483955" r:id="rId23"/>
    <p:sldLayoutId id="2147483956" r:id="rId24"/>
    <p:sldLayoutId id="2147483957" r:id="rId25"/>
    <p:sldLayoutId id="2147483958" r:id="rId26"/>
    <p:sldLayoutId id="2147483959" r:id="rId27"/>
    <p:sldLayoutId id="2147483960" r:id="rId28"/>
    <p:sldLayoutId id="2147483961" r:id="rId29"/>
    <p:sldLayoutId id="2147483962" r:id="rId30"/>
    <p:sldLayoutId id="2147483963" r:id="rId31"/>
    <p:sldLayoutId id="2147483964" r:id="rId32"/>
    <p:sldLayoutId id="2147483965" r:id="rId3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33" b="0" cap="none" baseline="0">
          <a:solidFill>
            <a:schemeClr val="bg1"/>
          </a:solidFill>
          <a:latin typeface="+mj-lt"/>
          <a:ea typeface="Museo Sans For Dell" panose="02000000000000000000" pitchFamily="2" charset="0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5pPr>
      <a:lvl6pPr marL="609585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6pPr>
      <a:lvl7pPr marL="121917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7pPr>
      <a:lvl8pPr marL="1828754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8pPr>
      <a:lvl9pPr marL="2438339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9pPr>
    </p:titleStyle>
    <p:bodyStyle>
      <a:lvl1pPr marL="304792" indent="-304792" algn="l" rtl="0" eaLnBrk="1" fontAlgn="base" hangingPunct="1">
        <a:lnSpc>
          <a:spcPct val="100000"/>
        </a:lnSpc>
        <a:spcBef>
          <a:spcPts val="1600"/>
        </a:spcBef>
        <a:spcAft>
          <a:spcPts val="0"/>
        </a:spcAft>
        <a:buClr>
          <a:srgbClr val="AAAAAA"/>
        </a:buClr>
        <a:buFont typeface="Arial" pitchFamily="34" charset="0"/>
        <a:buChar char="•"/>
        <a:defRPr sz="1867">
          <a:solidFill>
            <a:srgbClr val="000000"/>
          </a:solidFill>
          <a:latin typeface="+mj-lt"/>
          <a:ea typeface="Museo Sans For Dell" pitchFamily="2" charset="0"/>
          <a:cs typeface="+mn-cs"/>
        </a:defRPr>
      </a:lvl1pPr>
      <a:lvl2pPr marL="766214" indent="-311143" algn="l" rtl="0" eaLnBrk="1" fontAlgn="base" hangingPunct="1">
        <a:lnSpc>
          <a:spcPct val="100000"/>
        </a:lnSpc>
        <a:spcBef>
          <a:spcPts val="400"/>
        </a:spcBef>
        <a:spcAft>
          <a:spcPts val="0"/>
        </a:spcAft>
        <a:buClr>
          <a:srgbClr val="AAAAAA"/>
        </a:buClr>
        <a:buFont typeface="Museo Sans For Dell" pitchFamily="2" charset="0"/>
        <a:buChar char="–"/>
        <a:defRPr sz="1600" baseline="0">
          <a:solidFill>
            <a:srgbClr val="000000"/>
          </a:solidFill>
          <a:latin typeface="+mj-lt"/>
          <a:ea typeface="Museo Sans For Dell" pitchFamily="2" charset="0"/>
        </a:defRPr>
      </a:lvl2pPr>
      <a:lvl3pPr marL="1212820" indent="-294210" algn="l" rtl="0" eaLnBrk="1" fontAlgn="base" hangingPunct="1">
        <a:lnSpc>
          <a:spcPct val="100000"/>
        </a:lnSpc>
        <a:spcBef>
          <a:spcPts val="400"/>
        </a:spcBef>
        <a:spcAft>
          <a:spcPts val="0"/>
        </a:spcAft>
        <a:buClr>
          <a:srgbClr val="AAAAAA"/>
        </a:buClr>
        <a:buFont typeface="Museo Sans For Dell" pitchFamily="2" charset="0"/>
        <a:buChar char="›"/>
        <a:defRPr sz="1333" baseline="0">
          <a:solidFill>
            <a:srgbClr val="000000"/>
          </a:solidFill>
          <a:latin typeface="+mj-lt"/>
          <a:ea typeface="Museo Sans For Dell" pitchFamily="2" charset="0"/>
        </a:defRPr>
      </a:lvl3pPr>
      <a:lvl4pPr marL="1661542" indent="-296326" algn="l" rtl="0" eaLnBrk="1" fontAlgn="base" hangingPunct="1">
        <a:lnSpc>
          <a:spcPct val="90000"/>
        </a:lnSpc>
        <a:spcBef>
          <a:spcPts val="400"/>
        </a:spcBef>
        <a:spcAft>
          <a:spcPts val="0"/>
        </a:spcAft>
        <a:buClr>
          <a:srgbClr val="AAAAAA"/>
        </a:buClr>
        <a:buFont typeface="Courier New" panose="02070309020205020404" pitchFamily="49" charset="0"/>
        <a:buChar char="o"/>
        <a:defRPr sz="1333" baseline="0">
          <a:solidFill>
            <a:srgbClr val="000000"/>
          </a:solidFill>
          <a:latin typeface="+mj-lt"/>
          <a:ea typeface="Museo Sans For Dell" pitchFamily="2" charset="0"/>
        </a:defRPr>
      </a:lvl4pPr>
      <a:lvl5pPr marL="2144130" indent="-315376" algn="l" rtl="0" eaLnBrk="1" fontAlgn="base" hangingPunct="1">
        <a:lnSpc>
          <a:spcPct val="90000"/>
        </a:lnSpc>
        <a:spcBef>
          <a:spcPts val="1067"/>
        </a:spcBef>
        <a:spcAft>
          <a:spcPct val="0"/>
        </a:spcAft>
        <a:buClr>
          <a:schemeClr val="bg1"/>
        </a:buClr>
        <a:buFont typeface="Museo For Dell 300" pitchFamily="50" charset="0"/>
        <a:buChar char="–"/>
        <a:defRPr sz="240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5pPr>
      <a:lvl6pPr marL="2753715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6pPr>
      <a:lvl7pPr marL="3363300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7pPr>
      <a:lvl8pPr marL="3972885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8pPr>
      <a:lvl9pPr marL="4582469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084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37.xml"/><Relationship Id="rId4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233274" y="2818422"/>
            <a:ext cx="3725923" cy="3725923"/>
            <a:chOff x="5736324" y="1713956"/>
            <a:chExt cx="3725923" cy="3725923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6324" y="1713956"/>
              <a:ext cx="3725923" cy="3725923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6072734" y="3408742"/>
              <a:ext cx="3053101" cy="769441"/>
            </a:xfrm>
            <a:prstGeom prst="rect">
              <a:avLst/>
            </a:prstGeom>
            <a:noFill/>
            <a:ln>
              <a:noFill/>
            </a:ln>
            <a:scene3d>
              <a:camera prst="obliqueBottomRight"/>
              <a:lightRig rig="threePt" dir="t"/>
            </a:scene3d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4400" b="1" dirty="0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MetroLabs</a:t>
              </a:r>
              <a:endParaRPr lang="en-US" sz="4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sp>
        <p:nvSpPr>
          <p:cNvPr id="3" name="Rectangle 2"/>
          <p:cNvSpPr/>
          <p:nvPr/>
        </p:nvSpPr>
        <p:spPr>
          <a:xfrm>
            <a:off x="690578" y="1078664"/>
            <a:ext cx="1039258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5400" b="1" kern="0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Avenir Book"/>
              </a:rPr>
              <a:t>EMC Underground: MetroLabs</a:t>
            </a:r>
          </a:p>
        </p:txBody>
      </p:sp>
    </p:spTree>
    <p:extLst>
      <p:ext uri="{BB962C8B-B14F-4D97-AF65-F5344CB8AC3E}">
        <p14:creationId xmlns:p14="http://schemas.microsoft.com/office/powerpoint/2010/main" val="3523325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961">
        <p:fade/>
      </p:transition>
    </mc:Choice>
    <mc:Fallback xmlns="">
      <p:transition spd="med" advTm="2961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233274" y="2818422"/>
            <a:ext cx="3725923" cy="3725923"/>
            <a:chOff x="5736324" y="1713956"/>
            <a:chExt cx="3725923" cy="3725923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6324" y="1713956"/>
              <a:ext cx="3725923" cy="3725923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6072734" y="3408742"/>
              <a:ext cx="3053101" cy="769441"/>
            </a:xfrm>
            <a:prstGeom prst="rect">
              <a:avLst/>
            </a:prstGeom>
            <a:noFill/>
            <a:ln>
              <a:noFill/>
            </a:ln>
            <a:scene3d>
              <a:camera prst="obliqueBottomRight"/>
              <a:lightRig rig="threePt" dir="t"/>
            </a:scene3d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4400" b="1" dirty="0" smtClean="0">
                  <a:ln w="10160">
                    <a:solidFill>
                      <a:srgbClr val="5482AB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MetroLabs</a:t>
              </a:r>
              <a:endParaRPr lang="en-US" sz="4400" b="1" dirty="0">
                <a:ln w="10160">
                  <a:solidFill>
                    <a:srgbClr val="5482AB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sp>
        <p:nvSpPr>
          <p:cNvPr id="3" name="Rectangle 2"/>
          <p:cNvSpPr/>
          <p:nvPr/>
        </p:nvSpPr>
        <p:spPr>
          <a:xfrm>
            <a:off x="690578" y="1078664"/>
            <a:ext cx="401904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5400" b="1" kern="0" spc="50" dirty="0" smtClean="0">
                <a:ln w="9525" cmpd="sng">
                  <a:solidFill>
                    <a:srgbClr val="007DB8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rgbClr val="007DB8">
                      <a:alpha val="40000"/>
                    </a:srgbClr>
                  </a:glow>
                </a:effectLst>
                <a:latin typeface="Avenir Book"/>
              </a:rPr>
              <a:t>Thank You!</a:t>
            </a:r>
            <a:endParaRPr lang="en-US" sz="5400" b="1" kern="0" spc="50" dirty="0">
              <a:ln w="9525" cmpd="sng">
                <a:solidFill>
                  <a:srgbClr val="007DB8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rgbClr val="007DB8">
                    <a:alpha val="40000"/>
                  </a:srgbClr>
                </a:glow>
              </a:effectLst>
              <a:latin typeface="Avenir Book"/>
            </a:endParaRPr>
          </a:p>
        </p:txBody>
      </p:sp>
    </p:spTree>
    <p:extLst>
      <p:ext uri="{BB962C8B-B14F-4D97-AF65-F5344CB8AC3E}">
        <p14:creationId xmlns:p14="http://schemas.microsoft.com/office/powerpoint/2010/main" val="1529969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961">
        <p:fade/>
      </p:transition>
    </mc:Choice>
    <mc:Fallback xmlns="">
      <p:transition spd="med" advTm="2961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MetroLabs</a:t>
            </a:r>
            <a:r>
              <a:rPr lang="en-US" dirty="0" smtClean="0"/>
              <a:t> Session 3 - 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 smtClean="0"/>
              <a:t>MetroLabs</a:t>
            </a:r>
            <a:r>
              <a:rPr lang="en-US" dirty="0" smtClean="0"/>
              <a:t> 2018 Ideas &amp; Feedback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Session 1 Summary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Session 2 Summary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Session 3</a:t>
            </a:r>
          </a:p>
          <a:p>
            <a:pPr marL="797971" lvl="1" indent="-342900">
              <a:buFont typeface="Arial" panose="020B0604020202020204" pitchFamily="34" charset="0"/>
              <a:buChar char="•"/>
            </a:pPr>
            <a:r>
              <a:rPr lang="en-US" dirty="0" smtClean="0"/>
              <a:t>Overview</a:t>
            </a:r>
          </a:p>
          <a:p>
            <a:pPr marL="797971" lvl="1" indent="-342900">
              <a:buFont typeface="Arial" panose="020B0604020202020204" pitchFamily="34" charset="0"/>
              <a:buChar char="•"/>
            </a:pPr>
            <a:r>
              <a:rPr lang="en-US" dirty="0" smtClean="0"/>
              <a:t>Education</a:t>
            </a:r>
          </a:p>
          <a:p>
            <a:pPr marL="797971" lvl="1" indent="-342900">
              <a:buFont typeface="Arial" panose="020B0604020202020204" pitchFamily="34" charset="0"/>
              <a:buChar char="•"/>
            </a:pPr>
            <a:r>
              <a:rPr lang="en-US" dirty="0" err="1" smtClean="0"/>
              <a:t>Labwork</a:t>
            </a:r>
            <a:endParaRPr lang="en-US" dirty="0" smtClean="0"/>
          </a:p>
          <a:p>
            <a:pPr marL="797971" lvl="1" indent="-342900">
              <a:buFont typeface="Arial" panose="020B0604020202020204" pitchFamily="34" charset="0"/>
              <a:buChar char="•"/>
            </a:pPr>
            <a:r>
              <a:rPr lang="en-US" dirty="0" smtClean="0"/>
              <a:t>Summary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CI/CD Project Summary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6465345" y="1703918"/>
            <a:ext cx="3725923" cy="3725923"/>
            <a:chOff x="5736324" y="1713956"/>
            <a:chExt cx="3725923" cy="3725923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6324" y="1713956"/>
              <a:ext cx="3725923" cy="3725923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6072734" y="3408742"/>
              <a:ext cx="3053101" cy="769441"/>
            </a:xfrm>
            <a:prstGeom prst="rect">
              <a:avLst/>
            </a:prstGeom>
            <a:noFill/>
            <a:ln>
              <a:noFill/>
            </a:ln>
            <a:scene3d>
              <a:camera prst="obliqueBottomRight"/>
              <a:lightRig rig="threePt" dir="t"/>
            </a:scene3d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4400" b="1" dirty="0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MetroLabs</a:t>
              </a:r>
              <a:endParaRPr lang="en-US" sz="4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97856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MetroLabs</a:t>
            </a:r>
            <a:r>
              <a:rPr lang="en-US" dirty="0" smtClean="0"/>
              <a:t> 2018 Ideas?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What areas of interest should </a:t>
            </a:r>
            <a:r>
              <a:rPr lang="en-US" dirty="0" err="1" smtClean="0"/>
              <a:t>MetroLabs</a:t>
            </a:r>
            <a:r>
              <a:rPr lang="en-US" dirty="0" smtClean="0"/>
              <a:t> focus on in 2018?</a:t>
            </a:r>
          </a:p>
          <a:p>
            <a:pPr marL="797971" lvl="1" indent="-342900">
              <a:buFont typeface="Arial" panose="020B0604020202020204" pitchFamily="34" charset="0"/>
              <a:buChar char="•"/>
            </a:pPr>
            <a:r>
              <a:rPr lang="en-US" dirty="0" smtClean="0"/>
              <a:t>VMware Hands on (vSphere, VRA)</a:t>
            </a:r>
          </a:p>
          <a:p>
            <a:pPr marL="797971" lvl="1" indent="-342900">
              <a:buFont typeface="Arial" panose="020B0604020202020204" pitchFamily="34" charset="0"/>
              <a:buChar char="•"/>
            </a:pPr>
            <a:r>
              <a:rPr lang="en-US" dirty="0" err="1" smtClean="0"/>
              <a:t>Pivitol</a:t>
            </a:r>
            <a:endParaRPr lang="en-US" dirty="0" smtClean="0"/>
          </a:p>
          <a:p>
            <a:pPr marL="797971" lvl="1" indent="-342900">
              <a:buFont typeface="Arial" panose="020B0604020202020204" pitchFamily="34" charset="0"/>
              <a:buChar char="•"/>
            </a:pPr>
            <a:r>
              <a:rPr lang="en-US" dirty="0" err="1" smtClean="0"/>
              <a:t>BlockChain</a:t>
            </a:r>
            <a:endParaRPr lang="en-US" dirty="0" smtClean="0"/>
          </a:p>
          <a:p>
            <a:pPr marL="797971" lvl="1" indent="-342900">
              <a:buFont typeface="Arial" panose="020B0604020202020204" pitchFamily="34" charset="0"/>
              <a:buChar char="•"/>
            </a:pPr>
            <a:r>
              <a:rPr lang="en-US" dirty="0" smtClean="0"/>
              <a:t>Other?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How can we make this more relevant to our jobs/customers?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Who is able to help?</a:t>
            </a:r>
          </a:p>
          <a:p>
            <a:pPr marL="797971" lvl="1" indent="-342900">
              <a:buFont typeface="Arial" panose="020B0604020202020204" pitchFamily="34" charset="0"/>
              <a:buChar char="•"/>
            </a:pPr>
            <a:r>
              <a:rPr lang="en-US" dirty="0" smtClean="0"/>
              <a:t>We want this to be a collaborative effort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How should we change the format?</a:t>
            </a:r>
          </a:p>
          <a:p>
            <a:pPr marL="797971" lvl="1" indent="-342900">
              <a:buFont typeface="Arial" panose="020B0604020202020204" pitchFamily="34" charset="0"/>
              <a:buChar char="•"/>
            </a:pPr>
            <a:r>
              <a:rPr lang="en-US" dirty="0" smtClean="0"/>
              <a:t>Looking for feedback from the group</a:t>
            </a:r>
          </a:p>
          <a:p>
            <a:pPr marL="797971" lvl="1" indent="-34290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026" name="Picture 2" descr="Image result for vmware transparen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5532" y="1362274"/>
            <a:ext cx="3467267" cy="1476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blockchain transparen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7258" y="3341528"/>
            <a:ext cx="2583814" cy="758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pivotal transparent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2576" y="4767943"/>
            <a:ext cx="2413178" cy="1061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264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Session 1 - 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 smtClean="0"/>
              <a:t>Application </a:t>
            </a:r>
            <a:r>
              <a:rPr lang="en-US" sz="2800" dirty="0"/>
              <a:t>Development evolution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Cloud Native Development Landscape</a:t>
            </a:r>
          </a:p>
          <a:p>
            <a:pPr marL="797971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DevOps</a:t>
            </a:r>
          </a:p>
          <a:p>
            <a:pPr marL="797971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Agile</a:t>
            </a:r>
          </a:p>
          <a:p>
            <a:pPr marL="797971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Sprints / Scrums</a:t>
            </a:r>
          </a:p>
          <a:p>
            <a:pPr marL="797971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CI/CD</a:t>
            </a:r>
          </a:p>
          <a:p>
            <a:endParaRPr lang="en-US" dirty="0"/>
          </a:p>
        </p:txBody>
      </p:sp>
      <p:pic>
        <p:nvPicPr>
          <p:cNvPr id="3074" name="Picture 2" descr="Image result for dell emc code transparent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9640" y="1703918"/>
            <a:ext cx="2263159" cy="802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 result for CICD transparen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1031" y="3235478"/>
            <a:ext cx="3000375" cy="152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6996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Session 2 - Summary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Configured Network for VMs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Created a </a:t>
            </a:r>
            <a:r>
              <a:rPr lang="en-US" dirty="0" err="1" smtClean="0"/>
              <a:t>Github</a:t>
            </a:r>
            <a:r>
              <a:rPr lang="en-US" dirty="0" smtClean="0"/>
              <a:t> account and tested access from VM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Installed Puppet</a:t>
            </a:r>
          </a:p>
          <a:p>
            <a:pPr marL="797971" lvl="1" indent="-342900">
              <a:buFont typeface="Arial" panose="020B0604020202020204" pitchFamily="34" charset="0"/>
              <a:buChar char="•"/>
            </a:pPr>
            <a:r>
              <a:rPr lang="en-US" dirty="0" smtClean="0"/>
              <a:t>Master</a:t>
            </a:r>
          </a:p>
          <a:p>
            <a:pPr marL="797971" lvl="1" indent="-342900">
              <a:buFont typeface="Arial" panose="020B0604020202020204" pitchFamily="34" charset="0"/>
              <a:buChar char="•"/>
            </a:pPr>
            <a:r>
              <a:rPr lang="en-US" dirty="0" smtClean="0"/>
              <a:t>Client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Installed Jenkins</a:t>
            </a:r>
          </a:p>
        </p:txBody>
      </p:sp>
      <p:pic>
        <p:nvPicPr>
          <p:cNvPr id="2052" name="Picture 4" descr="Image result for puppet logo transparen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2447" y="1095311"/>
            <a:ext cx="2624957" cy="1399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github logo transparen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7261" y="2726786"/>
            <a:ext cx="3015328" cy="1002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mage result for jenkins logo transparen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7755" y="4310277"/>
            <a:ext cx="3325044" cy="1069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947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MetroLabs</a:t>
            </a:r>
            <a:r>
              <a:rPr lang="en-US" dirty="0" smtClean="0"/>
              <a:t> – Session 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2957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Session 3 -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238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t="16765" b="2952"/>
          <a:stretch/>
        </p:blipFill>
        <p:spPr>
          <a:xfrm>
            <a:off x="-90488" y="0"/>
            <a:ext cx="99637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808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MetroLabs</a:t>
            </a:r>
            <a:r>
              <a:rPr lang="en-US" dirty="0" smtClean="0"/>
              <a:t> CI/CD Project 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520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DellEMC_external">
  <a:themeElements>
    <a:clrScheme name="DellTech, Dell, &amp; DellEMC">
      <a:dk1>
        <a:srgbClr val="000000"/>
      </a:dk1>
      <a:lt1>
        <a:srgbClr val="444444"/>
      </a:lt1>
      <a:dk2>
        <a:srgbClr val="007DB8"/>
      </a:dk2>
      <a:lt2>
        <a:srgbClr val="FFFFFF"/>
      </a:lt2>
      <a:accent1>
        <a:srgbClr val="007DB8"/>
      </a:accent1>
      <a:accent2>
        <a:srgbClr val="6EA204"/>
      </a:accent2>
      <a:accent3>
        <a:srgbClr val="F2AF00"/>
      </a:accent3>
      <a:accent4>
        <a:srgbClr val="EE6411"/>
      </a:accent4>
      <a:accent5>
        <a:srgbClr val="5482AB"/>
      </a:accent5>
      <a:accent6>
        <a:srgbClr val="6E2585"/>
      </a:accent6>
      <a:hlink>
        <a:srgbClr val="007DB8"/>
      </a:hlink>
      <a:folHlink>
        <a:srgbClr val="6E2585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12700" cmpd="sng">
          <a:noFill/>
        </a:ln>
        <a:effectLst/>
      </a:spPr>
      <a:bodyPr wrap="square" lIns="182880" tIns="137160" rIns="137160" bIns="137160" rtlCol="0" anchor="ctr">
        <a:noAutofit/>
      </a:bodyPr>
      <a:lstStyle>
        <a:defPPr algn="ctr">
          <a:lnSpc>
            <a:spcPct val="90000"/>
          </a:lnSpc>
          <a:spcBef>
            <a:spcPts val="600"/>
          </a:spcBef>
          <a:spcAft>
            <a:spcPts val="0"/>
          </a:spcAft>
          <a:defRPr sz="2000" dirty="0" err="1" smtClean="0">
            <a:solidFill>
              <a:schemeClr val="tx2"/>
            </a:solidFill>
            <a:latin typeface="+mn-lt"/>
          </a:defRPr>
        </a:defPPr>
      </a:lstStyle>
    </a:spDef>
    <a:lnDef>
      <a:spPr>
        <a:ln w="12700" cmpd="sng">
          <a:solidFill>
            <a:srgbClr val="000000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spcBef>
            <a:spcPts val="0"/>
          </a:spcBef>
          <a:spcAft>
            <a:spcPts val="0"/>
          </a:spcAft>
          <a:buClr>
            <a:schemeClr val="bg1"/>
          </a:buClr>
          <a:defRPr sz="1400" dirty="0" err="1" smtClean="0">
            <a:solidFill>
              <a:schemeClr val="bg2"/>
            </a:solidFill>
            <a:latin typeface="+mn-lt"/>
          </a:defRPr>
        </a:defPPr>
      </a:lstStyle>
    </a:txDef>
  </a:objectDefaults>
  <a:extraClrSchemeLst>
    <a:extraClrScheme>
      <a:clrScheme name="Dell new">
        <a:dk1>
          <a:srgbClr val="000000"/>
        </a:dk1>
        <a:lt1>
          <a:srgbClr val="444444"/>
        </a:lt1>
        <a:dk2>
          <a:srgbClr val="0085C3"/>
        </a:dk2>
        <a:lt2>
          <a:srgbClr val="FFFFFF"/>
        </a:lt2>
        <a:accent1>
          <a:srgbClr val="0085C3"/>
        </a:accent1>
        <a:accent2>
          <a:srgbClr val="7AB800"/>
        </a:accent2>
        <a:accent3>
          <a:srgbClr val="F2AF00"/>
        </a:accent3>
        <a:accent4>
          <a:srgbClr val="DC5034"/>
        </a:accent4>
        <a:accent5>
          <a:srgbClr val="5482AB"/>
        </a:accent5>
        <a:accent6>
          <a:srgbClr val="6E2585"/>
        </a:accent6>
        <a:hlink>
          <a:srgbClr val="009BBB"/>
        </a:hlink>
        <a:folHlink>
          <a:srgbClr val="6E2585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DellEMC_PPT_Template_16x9" id="{B8B5C6D0-E3FF-4310-9DCF-1B14F86F2E69}" vid="{627FB30F-31F4-4FBE-8A3A-F7BC81DAC0BD}"/>
    </a:ext>
  </a:extLst>
</a:theme>
</file>

<file path=ppt/theme/theme10.xml><?xml version="1.0" encoding="utf-8"?>
<a:theme xmlns:a="http://schemas.openxmlformats.org/drawingml/2006/main" name="9_DellEMC_external">
  <a:themeElements>
    <a:clrScheme name="DellTech, Dell, &amp; DellEMC">
      <a:dk1>
        <a:srgbClr val="000000"/>
      </a:dk1>
      <a:lt1>
        <a:srgbClr val="444444"/>
      </a:lt1>
      <a:dk2>
        <a:srgbClr val="007DB8"/>
      </a:dk2>
      <a:lt2>
        <a:srgbClr val="FFFFFF"/>
      </a:lt2>
      <a:accent1>
        <a:srgbClr val="007DB8"/>
      </a:accent1>
      <a:accent2>
        <a:srgbClr val="6EA204"/>
      </a:accent2>
      <a:accent3>
        <a:srgbClr val="F2AF00"/>
      </a:accent3>
      <a:accent4>
        <a:srgbClr val="EE6411"/>
      </a:accent4>
      <a:accent5>
        <a:srgbClr val="5482AB"/>
      </a:accent5>
      <a:accent6>
        <a:srgbClr val="6E2585"/>
      </a:accent6>
      <a:hlink>
        <a:srgbClr val="007DB8"/>
      </a:hlink>
      <a:folHlink>
        <a:srgbClr val="6E2585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12700" cmpd="sng">
          <a:noFill/>
        </a:ln>
        <a:effectLst/>
      </a:spPr>
      <a:bodyPr wrap="square" lIns="182880" tIns="137160" rIns="137160" bIns="137160" rtlCol="0" anchor="ctr">
        <a:noAutofit/>
      </a:bodyPr>
      <a:lstStyle>
        <a:defPPr algn="ctr">
          <a:lnSpc>
            <a:spcPct val="90000"/>
          </a:lnSpc>
          <a:spcBef>
            <a:spcPts val="600"/>
          </a:spcBef>
          <a:spcAft>
            <a:spcPts val="0"/>
          </a:spcAft>
          <a:defRPr sz="2000" dirty="0" err="1" smtClean="0">
            <a:solidFill>
              <a:schemeClr val="tx2"/>
            </a:solidFill>
            <a:latin typeface="+mn-lt"/>
          </a:defRPr>
        </a:defPPr>
      </a:lstStyle>
    </a:spDef>
    <a:lnDef>
      <a:spPr>
        <a:ln w="12700" cmpd="sng">
          <a:solidFill>
            <a:srgbClr val="000000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spcBef>
            <a:spcPts val="0"/>
          </a:spcBef>
          <a:spcAft>
            <a:spcPts val="0"/>
          </a:spcAft>
          <a:buClr>
            <a:schemeClr val="bg1"/>
          </a:buClr>
          <a:defRPr sz="1400" dirty="0" err="1" smtClean="0">
            <a:solidFill>
              <a:schemeClr val="bg2"/>
            </a:solidFill>
            <a:latin typeface="+mn-lt"/>
          </a:defRPr>
        </a:defPPr>
      </a:lstStyle>
    </a:txDef>
  </a:objectDefaults>
  <a:extraClrSchemeLst>
    <a:extraClrScheme>
      <a:clrScheme name="Dell new">
        <a:dk1>
          <a:srgbClr val="000000"/>
        </a:dk1>
        <a:lt1>
          <a:srgbClr val="444444"/>
        </a:lt1>
        <a:dk2>
          <a:srgbClr val="0085C3"/>
        </a:dk2>
        <a:lt2>
          <a:srgbClr val="FFFFFF"/>
        </a:lt2>
        <a:accent1>
          <a:srgbClr val="0085C3"/>
        </a:accent1>
        <a:accent2>
          <a:srgbClr val="7AB800"/>
        </a:accent2>
        <a:accent3>
          <a:srgbClr val="F2AF00"/>
        </a:accent3>
        <a:accent4>
          <a:srgbClr val="DC5034"/>
        </a:accent4>
        <a:accent5>
          <a:srgbClr val="5482AB"/>
        </a:accent5>
        <a:accent6>
          <a:srgbClr val="6E2585"/>
        </a:accent6>
        <a:hlink>
          <a:srgbClr val="009BBB"/>
        </a:hlink>
        <a:folHlink>
          <a:srgbClr val="6E2585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DellEMC_PPT_Template_16x9" id="{B8B5C6D0-E3FF-4310-9DCF-1B14F86F2E69}" vid="{627FB30F-31F4-4FBE-8A3A-F7BC81DAC0BD}"/>
    </a:ext>
  </a:extLst>
</a:theme>
</file>

<file path=ppt/theme/theme11.xml><?xml version="1.0" encoding="utf-8"?>
<a:theme xmlns:a="http://schemas.openxmlformats.org/drawingml/2006/main" name="10_DellEMC_external">
  <a:themeElements>
    <a:clrScheme name="DellTech, Dell, &amp; DellEMC">
      <a:dk1>
        <a:srgbClr val="000000"/>
      </a:dk1>
      <a:lt1>
        <a:srgbClr val="444444"/>
      </a:lt1>
      <a:dk2>
        <a:srgbClr val="007DB8"/>
      </a:dk2>
      <a:lt2>
        <a:srgbClr val="FFFFFF"/>
      </a:lt2>
      <a:accent1>
        <a:srgbClr val="007DB8"/>
      </a:accent1>
      <a:accent2>
        <a:srgbClr val="6EA204"/>
      </a:accent2>
      <a:accent3>
        <a:srgbClr val="F2AF00"/>
      </a:accent3>
      <a:accent4>
        <a:srgbClr val="EE6411"/>
      </a:accent4>
      <a:accent5>
        <a:srgbClr val="5482AB"/>
      </a:accent5>
      <a:accent6>
        <a:srgbClr val="6E2585"/>
      </a:accent6>
      <a:hlink>
        <a:srgbClr val="007DB8"/>
      </a:hlink>
      <a:folHlink>
        <a:srgbClr val="6E2585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12700" cmpd="sng">
          <a:noFill/>
        </a:ln>
        <a:effectLst/>
      </a:spPr>
      <a:bodyPr wrap="square" lIns="182880" tIns="137160" rIns="137160" bIns="137160" rtlCol="0" anchor="ctr">
        <a:noAutofit/>
      </a:bodyPr>
      <a:lstStyle>
        <a:defPPr algn="ctr">
          <a:lnSpc>
            <a:spcPct val="90000"/>
          </a:lnSpc>
          <a:spcBef>
            <a:spcPts val="600"/>
          </a:spcBef>
          <a:spcAft>
            <a:spcPts val="0"/>
          </a:spcAft>
          <a:defRPr sz="2000" dirty="0" err="1" smtClean="0">
            <a:solidFill>
              <a:schemeClr val="tx2"/>
            </a:solidFill>
            <a:latin typeface="+mn-lt"/>
          </a:defRPr>
        </a:defPPr>
      </a:lstStyle>
    </a:spDef>
    <a:lnDef>
      <a:spPr>
        <a:ln w="12700" cmpd="sng">
          <a:solidFill>
            <a:srgbClr val="000000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spcBef>
            <a:spcPts val="0"/>
          </a:spcBef>
          <a:spcAft>
            <a:spcPts val="0"/>
          </a:spcAft>
          <a:buClr>
            <a:schemeClr val="bg1"/>
          </a:buClr>
          <a:defRPr sz="1400" dirty="0" err="1" smtClean="0">
            <a:solidFill>
              <a:schemeClr val="bg2"/>
            </a:solidFill>
            <a:latin typeface="+mn-lt"/>
          </a:defRPr>
        </a:defPPr>
      </a:lstStyle>
    </a:txDef>
  </a:objectDefaults>
  <a:extraClrSchemeLst>
    <a:extraClrScheme>
      <a:clrScheme name="Dell new">
        <a:dk1>
          <a:srgbClr val="000000"/>
        </a:dk1>
        <a:lt1>
          <a:srgbClr val="444444"/>
        </a:lt1>
        <a:dk2>
          <a:srgbClr val="0085C3"/>
        </a:dk2>
        <a:lt2>
          <a:srgbClr val="FFFFFF"/>
        </a:lt2>
        <a:accent1>
          <a:srgbClr val="0085C3"/>
        </a:accent1>
        <a:accent2>
          <a:srgbClr val="7AB800"/>
        </a:accent2>
        <a:accent3>
          <a:srgbClr val="F2AF00"/>
        </a:accent3>
        <a:accent4>
          <a:srgbClr val="DC5034"/>
        </a:accent4>
        <a:accent5>
          <a:srgbClr val="5482AB"/>
        </a:accent5>
        <a:accent6>
          <a:srgbClr val="6E2585"/>
        </a:accent6>
        <a:hlink>
          <a:srgbClr val="009BBB"/>
        </a:hlink>
        <a:folHlink>
          <a:srgbClr val="6E2585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DellEMC_PPT_Template_16x9" id="{B8B5C6D0-E3FF-4310-9DCF-1B14F86F2E69}" vid="{627FB30F-31F4-4FBE-8A3A-F7BC81DAC0BD}"/>
    </a:ext>
  </a:extLst>
</a:theme>
</file>

<file path=ppt/theme/theme12.xml><?xml version="1.0" encoding="utf-8"?>
<a:theme xmlns:a="http://schemas.openxmlformats.org/drawingml/2006/main" name="1_2016_DellEMC_ppt_template">
  <a:themeElements>
    <a:clrScheme name="DellTech, Dell, &amp; DellEMC">
      <a:dk1>
        <a:srgbClr val="000000"/>
      </a:dk1>
      <a:lt1>
        <a:srgbClr val="444444"/>
      </a:lt1>
      <a:dk2>
        <a:srgbClr val="007DB8"/>
      </a:dk2>
      <a:lt2>
        <a:srgbClr val="FFFFFF"/>
      </a:lt2>
      <a:accent1>
        <a:srgbClr val="007DB8"/>
      </a:accent1>
      <a:accent2>
        <a:srgbClr val="6EA204"/>
      </a:accent2>
      <a:accent3>
        <a:srgbClr val="F2AF00"/>
      </a:accent3>
      <a:accent4>
        <a:srgbClr val="EE6411"/>
      </a:accent4>
      <a:accent5>
        <a:srgbClr val="5482AB"/>
      </a:accent5>
      <a:accent6>
        <a:srgbClr val="6E2585"/>
      </a:accent6>
      <a:hlink>
        <a:srgbClr val="007DB8"/>
      </a:hlink>
      <a:folHlink>
        <a:srgbClr val="6E2585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12700" cmpd="sng">
          <a:noFill/>
        </a:ln>
        <a:effectLst/>
      </a:spPr>
      <a:bodyPr wrap="square" lIns="182880" tIns="137160" rIns="137160" bIns="137160" rtlCol="0" anchor="ctr">
        <a:noAutofit/>
      </a:bodyPr>
      <a:lstStyle>
        <a:defPPr algn="ctr">
          <a:lnSpc>
            <a:spcPct val="90000"/>
          </a:lnSpc>
          <a:spcBef>
            <a:spcPts val="600"/>
          </a:spcBef>
          <a:spcAft>
            <a:spcPts val="0"/>
          </a:spcAft>
          <a:defRPr sz="2000" dirty="0" err="1" smtClean="0">
            <a:solidFill>
              <a:schemeClr val="tx2"/>
            </a:solidFill>
            <a:latin typeface="+mn-lt"/>
          </a:defRPr>
        </a:defPPr>
      </a:lstStyle>
    </a:spDef>
    <a:lnDef>
      <a:spPr>
        <a:ln w="12700" cmpd="sng">
          <a:solidFill>
            <a:srgbClr val="000000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spcBef>
            <a:spcPts val="0"/>
          </a:spcBef>
          <a:spcAft>
            <a:spcPts val="0"/>
          </a:spcAft>
          <a:buClr>
            <a:schemeClr val="bg1"/>
          </a:buClr>
          <a:defRPr sz="1400" dirty="0" err="1" smtClean="0">
            <a:solidFill>
              <a:schemeClr val="bg2"/>
            </a:solidFill>
            <a:latin typeface="+mn-lt"/>
          </a:defRPr>
        </a:defPPr>
      </a:lstStyle>
    </a:txDef>
  </a:objectDefaults>
  <a:extraClrSchemeLst>
    <a:extraClrScheme>
      <a:clrScheme name="Dell new">
        <a:dk1>
          <a:srgbClr val="000000"/>
        </a:dk1>
        <a:lt1>
          <a:srgbClr val="444444"/>
        </a:lt1>
        <a:dk2>
          <a:srgbClr val="0085C3"/>
        </a:dk2>
        <a:lt2>
          <a:srgbClr val="FFFFFF"/>
        </a:lt2>
        <a:accent1>
          <a:srgbClr val="0085C3"/>
        </a:accent1>
        <a:accent2>
          <a:srgbClr val="7AB800"/>
        </a:accent2>
        <a:accent3>
          <a:srgbClr val="F2AF00"/>
        </a:accent3>
        <a:accent4>
          <a:srgbClr val="DC5034"/>
        </a:accent4>
        <a:accent5>
          <a:srgbClr val="5482AB"/>
        </a:accent5>
        <a:accent6>
          <a:srgbClr val="6E2585"/>
        </a:accent6>
        <a:hlink>
          <a:srgbClr val="009BBB"/>
        </a:hlink>
        <a:folHlink>
          <a:srgbClr val="6E2585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Cloud preso 1" id="{263D92D9-CD53-48D5-BF86-E0ECE1D75076}" vid="{D459438F-68B1-424A-884D-F51D001C9F82}"/>
    </a:ext>
  </a:extLst>
</a:theme>
</file>

<file path=ppt/theme/theme13.xml><?xml version="1.0" encoding="utf-8"?>
<a:theme xmlns:a="http://schemas.openxmlformats.org/drawingml/2006/main" name="1_DellEMC_Forum_template_v5">
  <a:themeElements>
    <a:clrScheme name="DellTech, Dell, &amp; DellEMC">
      <a:dk1>
        <a:srgbClr val="000000"/>
      </a:dk1>
      <a:lt1>
        <a:srgbClr val="444444"/>
      </a:lt1>
      <a:dk2>
        <a:srgbClr val="007DB8"/>
      </a:dk2>
      <a:lt2>
        <a:srgbClr val="FFFFFF"/>
      </a:lt2>
      <a:accent1>
        <a:srgbClr val="007DB8"/>
      </a:accent1>
      <a:accent2>
        <a:srgbClr val="6EA204"/>
      </a:accent2>
      <a:accent3>
        <a:srgbClr val="F2AF00"/>
      </a:accent3>
      <a:accent4>
        <a:srgbClr val="EE6411"/>
      </a:accent4>
      <a:accent5>
        <a:srgbClr val="5482AB"/>
      </a:accent5>
      <a:accent6>
        <a:srgbClr val="6E2585"/>
      </a:accent6>
      <a:hlink>
        <a:srgbClr val="007DB8"/>
      </a:hlink>
      <a:folHlink>
        <a:srgbClr val="6E2585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effectLst/>
      </a:spPr>
      <a:bodyPr wrap="square" lIns="182880" tIns="137160" rIns="137160" bIns="137160" rtlCol="0" anchor="ctr">
        <a:noAutofit/>
      </a:bodyPr>
      <a:lstStyle>
        <a:defPPr algn="ctr">
          <a:lnSpc>
            <a:spcPct val="90000"/>
          </a:lnSpc>
          <a:spcBef>
            <a:spcPts val="600"/>
          </a:spcBef>
          <a:spcAft>
            <a:spcPts val="0"/>
          </a:spcAft>
          <a:defRPr sz="2000" dirty="0" err="1" smtClean="0">
            <a:solidFill>
              <a:schemeClr val="tx2"/>
            </a:solidFill>
            <a:latin typeface="+mn-lt"/>
          </a:defRPr>
        </a:defPPr>
      </a:lstStyle>
    </a:spDef>
    <a:txDef>
      <a:spPr>
        <a:noFill/>
      </a:spPr>
      <a:bodyPr wrap="square" rtlCol="0">
        <a:spAutoFit/>
      </a:bodyPr>
      <a:lstStyle>
        <a:defPPr>
          <a:lnSpc>
            <a:spcPct val="90000"/>
          </a:lnSpc>
          <a:spcBef>
            <a:spcPts val="600"/>
          </a:spcBef>
          <a:spcAft>
            <a:spcPts val="0"/>
          </a:spcAft>
          <a:buClr>
            <a:schemeClr val="bg1"/>
          </a:buClr>
          <a:defRPr sz="1400" dirty="0" smtClean="0">
            <a:solidFill>
              <a:schemeClr val="bg2"/>
            </a:solidFill>
            <a:latin typeface="+mn-lt"/>
          </a:defRPr>
        </a:defPPr>
      </a:lstStyle>
    </a:txDef>
  </a:objectDefaults>
  <a:extraClrSchemeLst>
    <a:extraClrScheme>
      <a:clrScheme name="Dell new">
        <a:dk1>
          <a:srgbClr val="000000"/>
        </a:dk1>
        <a:lt1>
          <a:srgbClr val="444444"/>
        </a:lt1>
        <a:dk2>
          <a:srgbClr val="0085C3"/>
        </a:dk2>
        <a:lt2>
          <a:srgbClr val="FFFFFF"/>
        </a:lt2>
        <a:accent1>
          <a:srgbClr val="0085C3"/>
        </a:accent1>
        <a:accent2>
          <a:srgbClr val="7AB800"/>
        </a:accent2>
        <a:accent3>
          <a:srgbClr val="F2AF00"/>
        </a:accent3>
        <a:accent4>
          <a:srgbClr val="DC5034"/>
        </a:accent4>
        <a:accent5>
          <a:srgbClr val="5482AB"/>
        </a:accent5>
        <a:accent6>
          <a:srgbClr val="6E2585"/>
        </a:accent6>
        <a:hlink>
          <a:srgbClr val="009BBB"/>
        </a:hlink>
        <a:folHlink>
          <a:srgbClr val="6E2585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17517--DellEMC-Forum-3000" id="{50795600-84D0-9842-A0E3-1702633E2F4F}" vid="{A831F39C-DDE7-8645-9726-F514B0DAA4A5}"/>
    </a:ext>
  </a:extLst>
</a:theme>
</file>

<file path=ppt/theme/theme14.xml><?xml version="1.0" encoding="utf-8"?>
<a:theme xmlns:a="http://schemas.openxmlformats.org/drawingml/2006/main" name="11_DellEMC_external">
  <a:themeElements>
    <a:clrScheme name="DellTech, Dell, &amp; DellEMC">
      <a:dk1>
        <a:srgbClr val="000000"/>
      </a:dk1>
      <a:lt1>
        <a:srgbClr val="444444"/>
      </a:lt1>
      <a:dk2>
        <a:srgbClr val="007DB8"/>
      </a:dk2>
      <a:lt2>
        <a:srgbClr val="FFFFFF"/>
      </a:lt2>
      <a:accent1>
        <a:srgbClr val="007DB8"/>
      </a:accent1>
      <a:accent2>
        <a:srgbClr val="6EA204"/>
      </a:accent2>
      <a:accent3>
        <a:srgbClr val="F2AF00"/>
      </a:accent3>
      <a:accent4>
        <a:srgbClr val="EE6411"/>
      </a:accent4>
      <a:accent5>
        <a:srgbClr val="5482AB"/>
      </a:accent5>
      <a:accent6>
        <a:srgbClr val="6E2585"/>
      </a:accent6>
      <a:hlink>
        <a:srgbClr val="007DB8"/>
      </a:hlink>
      <a:folHlink>
        <a:srgbClr val="6E2585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12700" cmpd="sng">
          <a:noFill/>
        </a:ln>
        <a:effectLst/>
      </a:spPr>
      <a:bodyPr wrap="square" lIns="182880" tIns="137160" rIns="137160" bIns="137160" rtlCol="0" anchor="ctr">
        <a:noAutofit/>
      </a:bodyPr>
      <a:lstStyle>
        <a:defPPr algn="ctr">
          <a:lnSpc>
            <a:spcPct val="90000"/>
          </a:lnSpc>
          <a:spcBef>
            <a:spcPts val="600"/>
          </a:spcBef>
          <a:spcAft>
            <a:spcPts val="0"/>
          </a:spcAft>
          <a:defRPr sz="2000" dirty="0" err="1" smtClean="0">
            <a:solidFill>
              <a:schemeClr val="tx2"/>
            </a:solidFill>
            <a:latin typeface="+mn-lt"/>
          </a:defRPr>
        </a:defPPr>
      </a:lstStyle>
    </a:spDef>
    <a:lnDef>
      <a:spPr>
        <a:ln w="12700" cmpd="sng">
          <a:solidFill>
            <a:srgbClr val="000000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spcBef>
            <a:spcPts val="0"/>
          </a:spcBef>
          <a:spcAft>
            <a:spcPts val="0"/>
          </a:spcAft>
          <a:buClr>
            <a:schemeClr val="bg1"/>
          </a:buClr>
          <a:defRPr sz="1400" dirty="0" err="1" smtClean="0">
            <a:solidFill>
              <a:schemeClr val="bg2"/>
            </a:solidFill>
            <a:latin typeface="+mn-lt"/>
          </a:defRPr>
        </a:defPPr>
      </a:lstStyle>
    </a:txDef>
  </a:objectDefaults>
  <a:extraClrSchemeLst>
    <a:extraClrScheme>
      <a:clrScheme name="Dell new">
        <a:dk1>
          <a:srgbClr val="000000"/>
        </a:dk1>
        <a:lt1>
          <a:srgbClr val="444444"/>
        </a:lt1>
        <a:dk2>
          <a:srgbClr val="0085C3"/>
        </a:dk2>
        <a:lt2>
          <a:srgbClr val="FFFFFF"/>
        </a:lt2>
        <a:accent1>
          <a:srgbClr val="0085C3"/>
        </a:accent1>
        <a:accent2>
          <a:srgbClr val="7AB800"/>
        </a:accent2>
        <a:accent3>
          <a:srgbClr val="F2AF00"/>
        </a:accent3>
        <a:accent4>
          <a:srgbClr val="DC5034"/>
        </a:accent4>
        <a:accent5>
          <a:srgbClr val="5482AB"/>
        </a:accent5>
        <a:accent6>
          <a:srgbClr val="6E2585"/>
        </a:accent6>
        <a:hlink>
          <a:srgbClr val="009BBB"/>
        </a:hlink>
        <a:folHlink>
          <a:srgbClr val="6E2585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DellEMC_PPT_Template_16x9" id="{B8B5C6D0-E3FF-4310-9DCF-1B14F86F2E69}" vid="{627FB30F-31F4-4FBE-8A3A-F7BC81DAC0BD}"/>
    </a:ext>
  </a:extLst>
</a:theme>
</file>

<file path=ppt/theme/theme15.xml><?xml version="1.0" encoding="utf-8"?>
<a:theme xmlns:a="http://schemas.openxmlformats.org/drawingml/2006/main" name="12_DellEMC_external">
  <a:themeElements>
    <a:clrScheme name="DellTech, Dell, &amp; DellEMC">
      <a:dk1>
        <a:srgbClr val="000000"/>
      </a:dk1>
      <a:lt1>
        <a:srgbClr val="444444"/>
      </a:lt1>
      <a:dk2>
        <a:srgbClr val="007DB8"/>
      </a:dk2>
      <a:lt2>
        <a:srgbClr val="FFFFFF"/>
      </a:lt2>
      <a:accent1>
        <a:srgbClr val="007DB8"/>
      </a:accent1>
      <a:accent2>
        <a:srgbClr val="6EA204"/>
      </a:accent2>
      <a:accent3>
        <a:srgbClr val="F2AF00"/>
      </a:accent3>
      <a:accent4>
        <a:srgbClr val="EE6411"/>
      </a:accent4>
      <a:accent5>
        <a:srgbClr val="5482AB"/>
      </a:accent5>
      <a:accent6>
        <a:srgbClr val="6E2585"/>
      </a:accent6>
      <a:hlink>
        <a:srgbClr val="007DB8"/>
      </a:hlink>
      <a:folHlink>
        <a:srgbClr val="6E2585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12700" cmpd="sng">
          <a:noFill/>
        </a:ln>
        <a:effectLst/>
      </a:spPr>
      <a:bodyPr wrap="square" lIns="182880" tIns="137160" rIns="137160" bIns="137160" rtlCol="0" anchor="ctr">
        <a:noAutofit/>
      </a:bodyPr>
      <a:lstStyle>
        <a:defPPr algn="ctr">
          <a:lnSpc>
            <a:spcPct val="90000"/>
          </a:lnSpc>
          <a:spcBef>
            <a:spcPts val="600"/>
          </a:spcBef>
          <a:spcAft>
            <a:spcPts val="0"/>
          </a:spcAft>
          <a:defRPr sz="2000" dirty="0" err="1" smtClean="0">
            <a:solidFill>
              <a:schemeClr val="tx2"/>
            </a:solidFill>
            <a:latin typeface="+mn-lt"/>
          </a:defRPr>
        </a:defPPr>
      </a:lstStyle>
    </a:spDef>
    <a:lnDef>
      <a:spPr>
        <a:ln w="12700" cmpd="sng">
          <a:solidFill>
            <a:srgbClr val="000000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spcBef>
            <a:spcPts val="0"/>
          </a:spcBef>
          <a:spcAft>
            <a:spcPts val="0"/>
          </a:spcAft>
          <a:buClr>
            <a:schemeClr val="bg1"/>
          </a:buClr>
          <a:defRPr sz="1400" dirty="0" err="1" smtClean="0">
            <a:solidFill>
              <a:schemeClr val="bg2"/>
            </a:solidFill>
            <a:latin typeface="+mn-lt"/>
          </a:defRPr>
        </a:defPPr>
      </a:lstStyle>
    </a:txDef>
  </a:objectDefaults>
  <a:extraClrSchemeLst>
    <a:extraClrScheme>
      <a:clrScheme name="Dell new">
        <a:dk1>
          <a:srgbClr val="000000"/>
        </a:dk1>
        <a:lt1>
          <a:srgbClr val="444444"/>
        </a:lt1>
        <a:dk2>
          <a:srgbClr val="0085C3"/>
        </a:dk2>
        <a:lt2>
          <a:srgbClr val="FFFFFF"/>
        </a:lt2>
        <a:accent1>
          <a:srgbClr val="0085C3"/>
        </a:accent1>
        <a:accent2>
          <a:srgbClr val="7AB800"/>
        </a:accent2>
        <a:accent3>
          <a:srgbClr val="F2AF00"/>
        </a:accent3>
        <a:accent4>
          <a:srgbClr val="DC5034"/>
        </a:accent4>
        <a:accent5>
          <a:srgbClr val="5482AB"/>
        </a:accent5>
        <a:accent6>
          <a:srgbClr val="6E2585"/>
        </a:accent6>
        <a:hlink>
          <a:srgbClr val="009BBB"/>
        </a:hlink>
        <a:folHlink>
          <a:srgbClr val="6E2585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DellEMC_PPT_Template_16x9" id="{B8B5C6D0-E3FF-4310-9DCF-1B14F86F2E69}" vid="{627FB30F-31F4-4FBE-8A3A-F7BC81DAC0BD}"/>
    </a:ext>
  </a:extLst>
</a:theme>
</file>

<file path=ppt/theme/theme16.xml><?xml version="1.0" encoding="utf-8"?>
<a:theme xmlns:a="http://schemas.openxmlformats.org/drawingml/2006/main" name="13_DellEMC_external">
  <a:themeElements>
    <a:clrScheme name="DellTech, Dell, &amp; DellEMC">
      <a:dk1>
        <a:srgbClr val="000000"/>
      </a:dk1>
      <a:lt1>
        <a:srgbClr val="444444"/>
      </a:lt1>
      <a:dk2>
        <a:srgbClr val="007DB8"/>
      </a:dk2>
      <a:lt2>
        <a:srgbClr val="FFFFFF"/>
      </a:lt2>
      <a:accent1>
        <a:srgbClr val="007DB8"/>
      </a:accent1>
      <a:accent2>
        <a:srgbClr val="6EA204"/>
      </a:accent2>
      <a:accent3>
        <a:srgbClr val="F2AF00"/>
      </a:accent3>
      <a:accent4>
        <a:srgbClr val="EE6411"/>
      </a:accent4>
      <a:accent5>
        <a:srgbClr val="5482AB"/>
      </a:accent5>
      <a:accent6>
        <a:srgbClr val="6E2585"/>
      </a:accent6>
      <a:hlink>
        <a:srgbClr val="007DB8"/>
      </a:hlink>
      <a:folHlink>
        <a:srgbClr val="6E2585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12700" cmpd="sng">
          <a:noFill/>
        </a:ln>
        <a:effectLst/>
      </a:spPr>
      <a:bodyPr wrap="square" lIns="182880" tIns="137160" rIns="137160" bIns="137160" rtlCol="0" anchor="ctr">
        <a:noAutofit/>
      </a:bodyPr>
      <a:lstStyle>
        <a:defPPr algn="ctr">
          <a:lnSpc>
            <a:spcPct val="90000"/>
          </a:lnSpc>
          <a:spcBef>
            <a:spcPts val="600"/>
          </a:spcBef>
          <a:spcAft>
            <a:spcPts val="0"/>
          </a:spcAft>
          <a:defRPr sz="2000" dirty="0" err="1" smtClean="0">
            <a:solidFill>
              <a:schemeClr val="tx2"/>
            </a:solidFill>
            <a:latin typeface="+mn-lt"/>
          </a:defRPr>
        </a:defPPr>
      </a:lstStyle>
    </a:spDef>
    <a:lnDef>
      <a:spPr>
        <a:ln w="12700" cmpd="sng">
          <a:solidFill>
            <a:srgbClr val="000000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spcBef>
            <a:spcPts val="0"/>
          </a:spcBef>
          <a:spcAft>
            <a:spcPts val="0"/>
          </a:spcAft>
          <a:buClr>
            <a:schemeClr val="bg1"/>
          </a:buClr>
          <a:defRPr sz="1400" dirty="0" err="1" smtClean="0">
            <a:solidFill>
              <a:schemeClr val="bg2"/>
            </a:solidFill>
            <a:latin typeface="+mn-lt"/>
          </a:defRPr>
        </a:defPPr>
      </a:lstStyle>
    </a:txDef>
  </a:objectDefaults>
  <a:extraClrSchemeLst>
    <a:extraClrScheme>
      <a:clrScheme name="Dell new">
        <a:dk1>
          <a:srgbClr val="000000"/>
        </a:dk1>
        <a:lt1>
          <a:srgbClr val="444444"/>
        </a:lt1>
        <a:dk2>
          <a:srgbClr val="0085C3"/>
        </a:dk2>
        <a:lt2>
          <a:srgbClr val="FFFFFF"/>
        </a:lt2>
        <a:accent1>
          <a:srgbClr val="0085C3"/>
        </a:accent1>
        <a:accent2>
          <a:srgbClr val="7AB800"/>
        </a:accent2>
        <a:accent3>
          <a:srgbClr val="F2AF00"/>
        </a:accent3>
        <a:accent4>
          <a:srgbClr val="DC5034"/>
        </a:accent4>
        <a:accent5>
          <a:srgbClr val="5482AB"/>
        </a:accent5>
        <a:accent6>
          <a:srgbClr val="6E2585"/>
        </a:accent6>
        <a:hlink>
          <a:srgbClr val="009BBB"/>
        </a:hlink>
        <a:folHlink>
          <a:srgbClr val="6E2585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DellEMC_PPT_Template_16x9" id="{B8B5C6D0-E3FF-4310-9DCF-1B14F86F2E69}" vid="{627FB30F-31F4-4FBE-8A3A-F7BC81DAC0BD}"/>
    </a:ext>
  </a:extLst>
</a:theme>
</file>

<file path=ppt/theme/theme17.xml><?xml version="1.0" encoding="utf-8"?>
<a:theme xmlns:a="http://schemas.openxmlformats.org/drawingml/2006/main" name="14_DellEMC_external">
  <a:themeElements>
    <a:clrScheme name="DellTech, Dell, &amp; DellEMC">
      <a:dk1>
        <a:srgbClr val="000000"/>
      </a:dk1>
      <a:lt1>
        <a:srgbClr val="444444"/>
      </a:lt1>
      <a:dk2>
        <a:srgbClr val="007DB8"/>
      </a:dk2>
      <a:lt2>
        <a:srgbClr val="FFFFFF"/>
      </a:lt2>
      <a:accent1>
        <a:srgbClr val="007DB8"/>
      </a:accent1>
      <a:accent2>
        <a:srgbClr val="6EA204"/>
      </a:accent2>
      <a:accent3>
        <a:srgbClr val="F2AF00"/>
      </a:accent3>
      <a:accent4>
        <a:srgbClr val="EE6411"/>
      </a:accent4>
      <a:accent5>
        <a:srgbClr val="5482AB"/>
      </a:accent5>
      <a:accent6>
        <a:srgbClr val="6E2585"/>
      </a:accent6>
      <a:hlink>
        <a:srgbClr val="007DB8"/>
      </a:hlink>
      <a:folHlink>
        <a:srgbClr val="6E2585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12700" cmpd="sng">
          <a:noFill/>
        </a:ln>
        <a:effectLst/>
      </a:spPr>
      <a:bodyPr wrap="square" lIns="182880" tIns="137160" rIns="137160" bIns="137160" rtlCol="0" anchor="ctr">
        <a:noAutofit/>
      </a:bodyPr>
      <a:lstStyle>
        <a:defPPr algn="ctr">
          <a:lnSpc>
            <a:spcPct val="90000"/>
          </a:lnSpc>
          <a:spcBef>
            <a:spcPts val="600"/>
          </a:spcBef>
          <a:spcAft>
            <a:spcPts val="0"/>
          </a:spcAft>
          <a:defRPr sz="2000" dirty="0" err="1" smtClean="0">
            <a:solidFill>
              <a:schemeClr val="tx2"/>
            </a:solidFill>
            <a:latin typeface="+mn-lt"/>
          </a:defRPr>
        </a:defPPr>
      </a:lstStyle>
    </a:spDef>
    <a:lnDef>
      <a:spPr>
        <a:ln w="12700" cmpd="sng">
          <a:solidFill>
            <a:srgbClr val="000000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spcBef>
            <a:spcPts val="0"/>
          </a:spcBef>
          <a:spcAft>
            <a:spcPts val="0"/>
          </a:spcAft>
          <a:buClr>
            <a:schemeClr val="bg1"/>
          </a:buClr>
          <a:defRPr sz="1400" dirty="0" err="1" smtClean="0">
            <a:solidFill>
              <a:schemeClr val="bg2"/>
            </a:solidFill>
            <a:latin typeface="+mn-lt"/>
          </a:defRPr>
        </a:defPPr>
      </a:lstStyle>
    </a:txDef>
  </a:objectDefaults>
  <a:extraClrSchemeLst>
    <a:extraClrScheme>
      <a:clrScheme name="Dell new">
        <a:dk1>
          <a:srgbClr val="000000"/>
        </a:dk1>
        <a:lt1>
          <a:srgbClr val="444444"/>
        </a:lt1>
        <a:dk2>
          <a:srgbClr val="0085C3"/>
        </a:dk2>
        <a:lt2>
          <a:srgbClr val="FFFFFF"/>
        </a:lt2>
        <a:accent1>
          <a:srgbClr val="0085C3"/>
        </a:accent1>
        <a:accent2>
          <a:srgbClr val="7AB800"/>
        </a:accent2>
        <a:accent3>
          <a:srgbClr val="F2AF00"/>
        </a:accent3>
        <a:accent4>
          <a:srgbClr val="DC5034"/>
        </a:accent4>
        <a:accent5>
          <a:srgbClr val="5482AB"/>
        </a:accent5>
        <a:accent6>
          <a:srgbClr val="6E2585"/>
        </a:accent6>
        <a:hlink>
          <a:srgbClr val="009BBB"/>
        </a:hlink>
        <a:folHlink>
          <a:srgbClr val="6E2585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DellEMC_PPT_Template_16x9" id="{B8B5C6D0-E3FF-4310-9DCF-1B14F86F2E69}" vid="{627FB30F-31F4-4FBE-8A3A-F7BC81DAC0BD}"/>
    </a:ext>
  </a:extLst>
</a:theme>
</file>

<file path=ppt/theme/theme1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DellEMC_external">
  <a:themeElements>
    <a:clrScheme name="DellTech, Dell, &amp; DellEMC">
      <a:dk1>
        <a:srgbClr val="000000"/>
      </a:dk1>
      <a:lt1>
        <a:srgbClr val="444444"/>
      </a:lt1>
      <a:dk2>
        <a:srgbClr val="007DB8"/>
      </a:dk2>
      <a:lt2>
        <a:srgbClr val="FFFFFF"/>
      </a:lt2>
      <a:accent1>
        <a:srgbClr val="007DB8"/>
      </a:accent1>
      <a:accent2>
        <a:srgbClr val="6EA204"/>
      </a:accent2>
      <a:accent3>
        <a:srgbClr val="F2AF00"/>
      </a:accent3>
      <a:accent4>
        <a:srgbClr val="EE6411"/>
      </a:accent4>
      <a:accent5>
        <a:srgbClr val="5482AB"/>
      </a:accent5>
      <a:accent6>
        <a:srgbClr val="6E2585"/>
      </a:accent6>
      <a:hlink>
        <a:srgbClr val="007DB8"/>
      </a:hlink>
      <a:folHlink>
        <a:srgbClr val="6E2585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12700" cmpd="sng">
          <a:noFill/>
        </a:ln>
        <a:effectLst/>
      </a:spPr>
      <a:bodyPr wrap="square" lIns="182880" tIns="137160" rIns="137160" bIns="137160" rtlCol="0" anchor="ctr">
        <a:noAutofit/>
      </a:bodyPr>
      <a:lstStyle>
        <a:defPPr algn="ctr">
          <a:lnSpc>
            <a:spcPct val="90000"/>
          </a:lnSpc>
          <a:spcBef>
            <a:spcPts val="600"/>
          </a:spcBef>
          <a:spcAft>
            <a:spcPts val="0"/>
          </a:spcAft>
          <a:defRPr sz="2000" dirty="0" err="1" smtClean="0">
            <a:solidFill>
              <a:schemeClr val="tx2"/>
            </a:solidFill>
            <a:latin typeface="+mn-lt"/>
          </a:defRPr>
        </a:defPPr>
      </a:lstStyle>
    </a:spDef>
    <a:lnDef>
      <a:spPr>
        <a:ln w="12700" cmpd="sng">
          <a:solidFill>
            <a:srgbClr val="000000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spcBef>
            <a:spcPts val="0"/>
          </a:spcBef>
          <a:spcAft>
            <a:spcPts val="0"/>
          </a:spcAft>
          <a:buClr>
            <a:schemeClr val="bg1"/>
          </a:buClr>
          <a:defRPr sz="1400" dirty="0" err="1" smtClean="0">
            <a:solidFill>
              <a:schemeClr val="bg2"/>
            </a:solidFill>
            <a:latin typeface="+mn-lt"/>
          </a:defRPr>
        </a:defPPr>
      </a:lstStyle>
    </a:txDef>
  </a:objectDefaults>
  <a:extraClrSchemeLst>
    <a:extraClrScheme>
      <a:clrScheme name="Dell new">
        <a:dk1>
          <a:srgbClr val="000000"/>
        </a:dk1>
        <a:lt1>
          <a:srgbClr val="444444"/>
        </a:lt1>
        <a:dk2>
          <a:srgbClr val="0085C3"/>
        </a:dk2>
        <a:lt2>
          <a:srgbClr val="FFFFFF"/>
        </a:lt2>
        <a:accent1>
          <a:srgbClr val="0085C3"/>
        </a:accent1>
        <a:accent2>
          <a:srgbClr val="7AB800"/>
        </a:accent2>
        <a:accent3>
          <a:srgbClr val="F2AF00"/>
        </a:accent3>
        <a:accent4>
          <a:srgbClr val="DC5034"/>
        </a:accent4>
        <a:accent5>
          <a:srgbClr val="5482AB"/>
        </a:accent5>
        <a:accent6>
          <a:srgbClr val="6E2585"/>
        </a:accent6>
        <a:hlink>
          <a:srgbClr val="009BBB"/>
        </a:hlink>
        <a:folHlink>
          <a:srgbClr val="6E2585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DellEMC_PPT_Template_16x9" id="{B8B5C6D0-E3FF-4310-9DCF-1B14F86F2E69}" vid="{627FB30F-31F4-4FBE-8A3A-F7BC81DAC0BD}"/>
    </a:ext>
  </a:extLst>
</a:theme>
</file>

<file path=ppt/theme/theme3.xml><?xml version="1.0" encoding="utf-8"?>
<a:theme xmlns:a="http://schemas.openxmlformats.org/drawingml/2006/main" name="2_DellEMC_external">
  <a:themeElements>
    <a:clrScheme name="DellTech, Dell, &amp; DellEMC">
      <a:dk1>
        <a:srgbClr val="000000"/>
      </a:dk1>
      <a:lt1>
        <a:srgbClr val="444444"/>
      </a:lt1>
      <a:dk2>
        <a:srgbClr val="007DB8"/>
      </a:dk2>
      <a:lt2>
        <a:srgbClr val="FFFFFF"/>
      </a:lt2>
      <a:accent1>
        <a:srgbClr val="007DB8"/>
      </a:accent1>
      <a:accent2>
        <a:srgbClr val="6EA204"/>
      </a:accent2>
      <a:accent3>
        <a:srgbClr val="F2AF00"/>
      </a:accent3>
      <a:accent4>
        <a:srgbClr val="EE6411"/>
      </a:accent4>
      <a:accent5>
        <a:srgbClr val="5482AB"/>
      </a:accent5>
      <a:accent6>
        <a:srgbClr val="6E2585"/>
      </a:accent6>
      <a:hlink>
        <a:srgbClr val="007DB8"/>
      </a:hlink>
      <a:folHlink>
        <a:srgbClr val="6E2585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12700" cmpd="sng">
          <a:noFill/>
        </a:ln>
        <a:effectLst/>
      </a:spPr>
      <a:bodyPr wrap="square" lIns="182880" tIns="137160" rIns="137160" bIns="137160" rtlCol="0" anchor="ctr">
        <a:noAutofit/>
      </a:bodyPr>
      <a:lstStyle>
        <a:defPPr algn="ctr">
          <a:lnSpc>
            <a:spcPct val="90000"/>
          </a:lnSpc>
          <a:spcBef>
            <a:spcPts val="600"/>
          </a:spcBef>
          <a:spcAft>
            <a:spcPts val="0"/>
          </a:spcAft>
          <a:defRPr sz="2000" dirty="0" err="1" smtClean="0">
            <a:solidFill>
              <a:schemeClr val="tx2"/>
            </a:solidFill>
            <a:latin typeface="+mn-lt"/>
          </a:defRPr>
        </a:defPPr>
      </a:lstStyle>
    </a:spDef>
    <a:lnDef>
      <a:spPr>
        <a:ln w="12700" cmpd="sng">
          <a:solidFill>
            <a:srgbClr val="000000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spcBef>
            <a:spcPts val="0"/>
          </a:spcBef>
          <a:spcAft>
            <a:spcPts val="0"/>
          </a:spcAft>
          <a:buClr>
            <a:schemeClr val="bg1"/>
          </a:buClr>
          <a:defRPr sz="1400" dirty="0" err="1" smtClean="0">
            <a:solidFill>
              <a:schemeClr val="bg2"/>
            </a:solidFill>
            <a:latin typeface="+mn-lt"/>
          </a:defRPr>
        </a:defPPr>
      </a:lstStyle>
    </a:txDef>
  </a:objectDefaults>
  <a:extraClrSchemeLst>
    <a:extraClrScheme>
      <a:clrScheme name="Dell new">
        <a:dk1>
          <a:srgbClr val="000000"/>
        </a:dk1>
        <a:lt1>
          <a:srgbClr val="444444"/>
        </a:lt1>
        <a:dk2>
          <a:srgbClr val="0085C3"/>
        </a:dk2>
        <a:lt2>
          <a:srgbClr val="FFFFFF"/>
        </a:lt2>
        <a:accent1>
          <a:srgbClr val="0085C3"/>
        </a:accent1>
        <a:accent2>
          <a:srgbClr val="7AB800"/>
        </a:accent2>
        <a:accent3>
          <a:srgbClr val="F2AF00"/>
        </a:accent3>
        <a:accent4>
          <a:srgbClr val="DC5034"/>
        </a:accent4>
        <a:accent5>
          <a:srgbClr val="5482AB"/>
        </a:accent5>
        <a:accent6>
          <a:srgbClr val="6E2585"/>
        </a:accent6>
        <a:hlink>
          <a:srgbClr val="009BBB"/>
        </a:hlink>
        <a:folHlink>
          <a:srgbClr val="6E2585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DellEMC_PPT_Template_16x9" id="{B8B5C6D0-E3FF-4310-9DCF-1B14F86F2E69}" vid="{627FB30F-31F4-4FBE-8A3A-F7BC81DAC0BD}"/>
    </a:ext>
  </a:extLst>
</a:theme>
</file>

<file path=ppt/theme/theme4.xml><?xml version="1.0" encoding="utf-8"?>
<a:theme xmlns:a="http://schemas.openxmlformats.org/drawingml/2006/main" name="3_DellEMC_external">
  <a:themeElements>
    <a:clrScheme name="DellTech, Dell, &amp; DellEMC">
      <a:dk1>
        <a:srgbClr val="000000"/>
      </a:dk1>
      <a:lt1>
        <a:srgbClr val="444444"/>
      </a:lt1>
      <a:dk2>
        <a:srgbClr val="007DB8"/>
      </a:dk2>
      <a:lt2>
        <a:srgbClr val="FFFFFF"/>
      </a:lt2>
      <a:accent1>
        <a:srgbClr val="007DB8"/>
      </a:accent1>
      <a:accent2>
        <a:srgbClr val="6EA204"/>
      </a:accent2>
      <a:accent3>
        <a:srgbClr val="F2AF00"/>
      </a:accent3>
      <a:accent4>
        <a:srgbClr val="EE6411"/>
      </a:accent4>
      <a:accent5>
        <a:srgbClr val="5482AB"/>
      </a:accent5>
      <a:accent6>
        <a:srgbClr val="6E2585"/>
      </a:accent6>
      <a:hlink>
        <a:srgbClr val="007DB8"/>
      </a:hlink>
      <a:folHlink>
        <a:srgbClr val="6E2585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12700" cmpd="sng">
          <a:noFill/>
        </a:ln>
        <a:effectLst/>
      </a:spPr>
      <a:bodyPr wrap="square" lIns="182880" tIns="137160" rIns="137160" bIns="137160" rtlCol="0" anchor="ctr">
        <a:noAutofit/>
      </a:bodyPr>
      <a:lstStyle>
        <a:defPPr algn="ctr">
          <a:lnSpc>
            <a:spcPct val="90000"/>
          </a:lnSpc>
          <a:spcBef>
            <a:spcPts val="600"/>
          </a:spcBef>
          <a:spcAft>
            <a:spcPts val="0"/>
          </a:spcAft>
          <a:defRPr sz="2000" dirty="0" err="1" smtClean="0">
            <a:solidFill>
              <a:schemeClr val="tx2"/>
            </a:solidFill>
            <a:latin typeface="+mn-lt"/>
          </a:defRPr>
        </a:defPPr>
      </a:lstStyle>
    </a:spDef>
    <a:lnDef>
      <a:spPr>
        <a:ln w="12700" cmpd="sng">
          <a:solidFill>
            <a:srgbClr val="000000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spcBef>
            <a:spcPts val="0"/>
          </a:spcBef>
          <a:spcAft>
            <a:spcPts val="0"/>
          </a:spcAft>
          <a:buClr>
            <a:schemeClr val="bg1"/>
          </a:buClr>
          <a:defRPr sz="1400" dirty="0" err="1" smtClean="0">
            <a:solidFill>
              <a:schemeClr val="bg2"/>
            </a:solidFill>
            <a:latin typeface="+mn-lt"/>
          </a:defRPr>
        </a:defPPr>
      </a:lstStyle>
    </a:txDef>
  </a:objectDefaults>
  <a:extraClrSchemeLst>
    <a:extraClrScheme>
      <a:clrScheme name="Dell new">
        <a:dk1>
          <a:srgbClr val="000000"/>
        </a:dk1>
        <a:lt1>
          <a:srgbClr val="444444"/>
        </a:lt1>
        <a:dk2>
          <a:srgbClr val="0085C3"/>
        </a:dk2>
        <a:lt2>
          <a:srgbClr val="FFFFFF"/>
        </a:lt2>
        <a:accent1>
          <a:srgbClr val="0085C3"/>
        </a:accent1>
        <a:accent2>
          <a:srgbClr val="7AB800"/>
        </a:accent2>
        <a:accent3>
          <a:srgbClr val="F2AF00"/>
        </a:accent3>
        <a:accent4>
          <a:srgbClr val="DC5034"/>
        </a:accent4>
        <a:accent5>
          <a:srgbClr val="5482AB"/>
        </a:accent5>
        <a:accent6>
          <a:srgbClr val="6E2585"/>
        </a:accent6>
        <a:hlink>
          <a:srgbClr val="009BBB"/>
        </a:hlink>
        <a:folHlink>
          <a:srgbClr val="6E2585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DellEMC_PPT_Template_16x9" id="{B8B5C6D0-E3FF-4310-9DCF-1B14F86F2E69}" vid="{627FB30F-31F4-4FBE-8A3A-F7BC81DAC0BD}"/>
    </a:ext>
  </a:extLst>
</a:theme>
</file>

<file path=ppt/theme/theme5.xml><?xml version="1.0" encoding="utf-8"?>
<a:theme xmlns:a="http://schemas.openxmlformats.org/drawingml/2006/main" name="4_DellEMC_external">
  <a:themeElements>
    <a:clrScheme name="DellTech, Dell, &amp; DellEMC">
      <a:dk1>
        <a:srgbClr val="000000"/>
      </a:dk1>
      <a:lt1>
        <a:srgbClr val="444444"/>
      </a:lt1>
      <a:dk2>
        <a:srgbClr val="007DB8"/>
      </a:dk2>
      <a:lt2>
        <a:srgbClr val="FFFFFF"/>
      </a:lt2>
      <a:accent1>
        <a:srgbClr val="007DB8"/>
      </a:accent1>
      <a:accent2>
        <a:srgbClr val="6EA204"/>
      </a:accent2>
      <a:accent3>
        <a:srgbClr val="F2AF00"/>
      </a:accent3>
      <a:accent4>
        <a:srgbClr val="EE6411"/>
      </a:accent4>
      <a:accent5>
        <a:srgbClr val="5482AB"/>
      </a:accent5>
      <a:accent6>
        <a:srgbClr val="6E2585"/>
      </a:accent6>
      <a:hlink>
        <a:srgbClr val="007DB8"/>
      </a:hlink>
      <a:folHlink>
        <a:srgbClr val="6E2585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12700" cmpd="sng">
          <a:noFill/>
        </a:ln>
        <a:effectLst/>
      </a:spPr>
      <a:bodyPr wrap="square" lIns="182880" tIns="137160" rIns="137160" bIns="137160" rtlCol="0" anchor="ctr">
        <a:noAutofit/>
      </a:bodyPr>
      <a:lstStyle>
        <a:defPPr algn="ctr">
          <a:lnSpc>
            <a:spcPct val="90000"/>
          </a:lnSpc>
          <a:spcBef>
            <a:spcPts val="600"/>
          </a:spcBef>
          <a:spcAft>
            <a:spcPts val="0"/>
          </a:spcAft>
          <a:defRPr sz="2000" dirty="0" err="1" smtClean="0">
            <a:solidFill>
              <a:schemeClr val="tx2"/>
            </a:solidFill>
            <a:latin typeface="+mn-lt"/>
          </a:defRPr>
        </a:defPPr>
      </a:lstStyle>
    </a:spDef>
    <a:lnDef>
      <a:spPr>
        <a:ln w="12700" cmpd="sng">
          <a:solidFill>
            <a:srgbClr val="000000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spcBef>
            <a:spcPts val="0"/>
          </a:spcBef>
          <a:spcAft>
            <a:spcPts val="0"/>
          </a:spcAft>
          <a:buClr>
            <a:schemeClr val="bg1"/>
          </a:buClr>
          <a:defRPr sz="1400" dirty="0" err="1" smtClean="0">
            <a:solidFill>
              <a:schemeClr val="bg2"/>
            </a:solidFill>
            <a:latin typeface="+mn-lt"/>
          </a:defRPr>
        </a:defPPr>
      </a:lstStyle>
    </a:txDef>
  </a:objectDefaults>
  <a:extraClrSchemeLst>
    <a:extraClrScheme>
      <a:clrScheme name="Dell new">
        <a:dk1>
          <a:srgbClr val="000000"/>
        </a:dk1>
        <a:lt1>
          <a:srgbClr val="444444"/>
        </a:lt1>
        <a:dk2>
          <a:srgbClr val="0085C3"/>
        </a:dk2>
        <a:lt2>
          <a:srgbClr val="FFFFFF"/>
        </a:lt2>
        <a:accent1>
          <a:srgbClr val="0085C3"/>
        </a:accent1>
        <a:accent2>
          <a:srgbClr val="7AB800"/>
        </a:accent2>
        <a:accent3>
          <a:srgbClr val="F2AF00"/>
        </a:accent3>
        <a:accent4>
          <a:srgbClr val="DC5034"/>
        </a:accent4>
        <a:accent5>
          <a:srgbClr val="5482AB"/>
        </a:accent5>
        <a:accent6>
          <a:srgbClr val="6E2585"/>
        </a:accent6>
        <a:hlink>
          <a:srgbClr val="009BBB"/>
        </a:hlink>
        <a:folHlink>
          <a:srgbClr val="6E2585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DellEMC_PPT_Template_16x9" id="{B8B5C6D0-E3FF-4310-9DCF-1B14F86F2E69}" vid="{627FB30F-31F4-4FBE-8A3A-F7BC81DAC0BD}"/>
    </a:ext>
  </a:extLst>
</a:theme>
</file>

<file path=ppt/theme/theme6.xml><?xml version="1.0" encoding="utf-8"?>
<a:theme xmlns:a="http://schemas.openxmlformats.org/drawingml/2006/main" name="5_DellEMC_external">
  <a:themeElements>
    <a:clrScheme name="DellTech, Dell, &amp; DellEMC">
      <a:dk1>
        <a:srgbClr val="000000"/>
      </a:dk1>
      <a:lt1>
        <a:srgbClr val="444444"/>
      </a:lt1>
      <a:dk2>
        <a:srgbClr val="007DB8"/>
      </a:dk2>
      <a:lt2>
        <a:srgbClr val="FFFFFF"/>
      </a:lt2>
      <a:accent1>
        <a:srgbClr val="007DB8"/>
      </a:accent1>
      <a:accent2>
        <a:srgbClr val="6EA204"/>
      </a:accent2>
      <a:accent3>
        <a:srgbClr val="F2AF00"/>
      </a:accent3>
      <a:accent4>
        <a:srgbClr val="EE6411"/>
      </a:accent4>
      <a:accent5>
        <a:srgbClr val="5482AB"/>
      </a:accent5>
      <a:accent6>
        <a:srgbClr val="6E2585"/>
      </a:accent6>
      <a:hlink>
        <a:srgbClr val="007DB8"/>
      </a:hlink>
      <a:folHlink>
        <a:srgbClr val="6E2585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12700" cmpd="sng">
          <a:noFill/>
        </a:ln>
        <a:effectLst/>
      </a:spPr>
      <a:bodyPr wrap="square" lIns="182880" tIns="137160" rIns="137160" bIns="137160" rtlCol="0" anchor="ctr">
        <a:noAutofit/>
      </a:bodyPr>
      <a:lstStyle>
        <a:defPPr algn="ctr">
          <a:lnSpc>
            <a:spcPct val="90000"/>
          </a:lnSpc>
          <a:spcBef>
            <a:spcPts val="600"/>
          </a:spcBef>
          <a:spcAft>
            <a:spcPts val="0"/>
          </a:spcAft>
          <a:defRPr sz="2000" dirty="0" err="1" smtClean="0">
            <a:solidFill>
              <a:schemeClr val="tx2"/>
            </a:solidFill>
            <a:latin typeface="+mn-lt"/>
          </a:defRPr>
        </a:defPPr>
      </a:lstStyle>
    </a:spDef>
    <a:lnDef>
      <a:spPr>
        <a:ln w="12700" cmpd="sng">
          <a:solidFill>
            <a:srgbClr val="000000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spcBef>
            <a:spcPts val="0"/>
          </a:spcBef>
          <a:spcAft>
            <a:spcPts val="0"/>
          </a:spcAft>
          <a:buClr>
            <a:schemeClr val="bg1"/>
          </a:buClr>
          <a:defRPr sz="1400" dirty="0" err="1" smtClean="0">
            <a:solidFill>
              <a:schemeClr val="bg2"/>
            </a:solidFill>
            <a:latin typeface="+mn-lt"/>
          </a:defRPr>
        </a:defPPr>
      </a:lstStyle>
    </a:txDef>
  </a:objectDefaults>
  <a:extraClrSchemeLst>
    <a:extraClrScheme>
      <a:clrScheme name="Dell new">
        <a:dk1>
          <a:srgbClr val="000000"/>
        </a:dk1>
        <a:lt1>
          <a:srgbClr val="444444"/>
        </a:lt1>
        <a:dk2>
          <a:srgbClr val="0085C3"/>
        </a:dk2>
        <a:lt2>
          <a:srgbClr val="FFFFFF"/>
        </a:lt2>
        <a:accent1>
          <a:srgbClr val="0085C3"/>
        </a:accent1>
        <a:accent2>
          <a:srgbClr val="7AB800"/>
        </a:accent2>
        <a:accent3>
          <a:srgbClr val="F2AF00"/>
        </a:accent3>
        <a:accent4>
          <a:srgbClr val="DC5034"/>
        </a:accent4>
        <a:accent5>
          <a:srgbClr val="5482AB"/>
        </a:accent5>
        <a:accent6>
          <a:srgbClr val="6E2585"/>
        </a:accent6>
        <a:hlink>
          <a:srgbClr val="009BBB"/>
        </a:hlink>
        <a:folHlink>
          <a:srgbClr val="6E2585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DellEMC_PPT_Template_16x9" id="{B8B5C6D0-E3FF-4310-9DCF-1B14F86F2E69}" vid="{627FB30F-31F4-4FBE-8A3A-F7BC81DAC0BD}"/>
    </a:ext>
  </a:extLst>
</a:theme>
</file>

<file path=ppt/theme/theme7.xml><?xml version="1.0" encoding="utf-8"?>
<a:theme xmlns:a="http://schemas.openxmlformats.org/drawingml/2006/main" name="6_DellEMC_external">
  <a:themeElements>
    <a:clrScheme name="DellTech, Dell, &amp; DellEMC">
      <a:dk1>
        <a:srgbClr val="000000"/>
      </a:dk1>
      <a:lt1>
        <a:srgbClr val="444444"/>
      </a:lt1>
      <a:dk2>
        <a:srgbClr val="007DB8"/>
      </a:dk2>
      <a:lt2>
        <a:srgbClr val="FFFFFF"/>
      </a:lt2>
      <a:accent1>
        <a:srgbClr val="007DB8"/>
      </a:accent1>
      <a:accent2>
        <a:srgbClr val="6EA204"/>
      </a:accent2>
      <a:accent3>
        <a:srgbClr val="F2AF00"/>
      </a:accent3>
      <a:accent4>
        <a:srgbClr val="EE6411"/>
      </a:accent4>
      <a:accent5>
        <a:srgbClr val="5482AB"/>
      </a:accent5>
      <a:accent6>
        <a:srgbClr val="6E2585"/>
      </a:accent6>
      <a:hlink>
        <a:srgbClr val="007DB8"/>
      </a:hlink>
      <a:folHlink>
        <a:srgbClr val="6E2585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12700" cmpd="sng">
          <a:noFill/>
        </a:ln>
        <a:effectLst/>
      </a:spPr>
      <a:bodyPr wrap="square" lIns="182880" tIns="137160" rIns="137160" bIns="137160" rtlCol="0" anchor="ctr">
        <a:noAutofit/>
      </a:bodyPr>
      <a:lstStyle>
        <a:defPPr algn="ctr">
          <a:lnSpc>
            <a:spcPct val="90000"/>
          </a:lnSpc>
          <a:spcBef>
            <a:spcPts val="600"/>
          </a:spcBef>
          <a:spcAft>
            <a:spcPts val="0"/>
          </a:spcAft>
          <a:defRPr sz="2000" dirty="0" err="1" smtClean="0">
            <a:solidFill>
              <a:schemeClr val="tx2"/>
            </a:solidFill>
            <a:latin typeface="+mn-lt"/>
          </a:defRPr>
        </a:defPPr>
      </a:lstStyle>
    </a:spDef>
    <a:lnDef>
      <a:spPr>
        <a:ln w="12700" cmpd="sng">
          <a:solidFill>
            <a:srgbClr val="000000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spcBef>
            <a:spcPts val="0"/>
          </a:spcBef>
          <a:spcAft>
            <a:spcPts val="0"/>
          </a:spcAft>
          <a:buClr>
            <a:schemeClr val="bg1"/>
          </a:buClr>
          <a:defRPr sz="1400" dirty="0" err="1" smtClean="0">
            <a:solidFill>
              <a:schemeClr val="bg2"/>
            </a:solidFill>
            <a:latin typeface="+mn-lt"/>
          </a:defRPr>
        </a:defPPr>
      </a:lstStyle>
    </a:txDef>
  </a:objectDefaults>
  <a:extraClrSchemeLst>
    <a:extraClrScheme>
      <a:clrScheme name="Dell new">
        <a:dk1>
          <a:srgbClr val="000000"/>
        </a:dk1>
        <a:lt1>
          <a:srgbClr val="444444"/>
        </a:lt1>
        <a:dk2>
          <a:srgbClr val="0085C3"/>
        </a:dk2>
        <a:lt2>
          <a:srgbClr val="FFFFFF"/>
        </a:lt2>
        <a:accent1>
          <a:srgbClr val="0085C3"/>
        </a:accent1>
        <a:accent2>
          <a:srgbClr val="7AB800"/>
        </a:accent2>
        <a:accent3>
          <a:srgbClr val="F2AF00"/>
        </a:accent3>
        <a:accent4>
          <a:srgbClr val="DC5034"/>
        </a:accent4>
        <a:accent5>
          <a:srgbClr val="5482AB"/>
        </a:accent5>
        <a:accent6>
          <a:srgbClr val="6E2585"/>
        </a:accent6>
        <a:hlink>
          <a:srgbClr val="009BBB"/>
        </a:hlink>
        <a:folHlink>
          <a:srgbClr val="6E2585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DellEMC_PPT_Template_16x9" id="{B8B5C6D0-E3FF-4310-9DCF-1B14F86F2E69}" vid="{627FB30F-31F4-4FBE-8A3A-F7BC81DAC0BD}"/>
    </a:ext>
  </a:extLst>
</a:theme>
</file>

<file path=ppt/theme/theme8.xml><?xml version="1.0" encoding="utf-8"?>
<a:theme xmlns:a="http://schemas.openxmlformats.org/drawingml/2006/main" name="7_DellEMC_external">
  <a:themeElements>
    <a:clrScheme name="DellTech, Dell, &amp; DellEMC">
      <a:dk1>
        <a:srgbClr val="000000"/>
      </a:dk1>
      <a:lt1>
        <a:srgbClr val="444444"/>
      </a:lt1>
      <a:dk2>
        <a:srgbClr val="007DB8"/>
      </a:dk2>
      <a:lt2>
        <a:srgbClr val="FFFFFF"/>
      </a:lt2>
      <a:accent1>
        <a:srgbClr val="007DB8"/>
      </a:accent1>
      <a:accent2>
        <a:srgbClr val="6EA204"/>
      </a:accent2>
      <a:accent3>
        <a:srgbClr val="F2AF00"/>
      </a:accent3>
      <a:accent4>
        <a:srgbClr val="EE6411"/>
      </a:accent4>
      <a:accent5>
        <a:srgbClr val="5482AB"/>
      </a:accent5>
      <a:accent6>
        <a:srgbClr val="6E2585"/>
      </a:accent6>
      <a:hlink>
        <a:srgbClr val="007DB8"/>
      </a:hlink>
      <a:folHlink>
        <a:srgbClr val="6E2585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12700" cmpd="sng">
          <a:noFill/>
        </a:ln>
        <a:effectLst/>
      </a:spPr>
      <a:bodyPr wrap="square" lIns="182880" tIns="137160" rIns="137160" bIns="137160" rtlCol="0" anchor="ctr">
        <a:noAutofit/>
      </a:bodyPr>
      <a:lstStyle>
        <a:defPPr algn="ctr">
          <a:lnSpc>
            <a:spcPct val="90000"/>
          </a:lnSpc>
          <a:spcBef>
            <a:spcPts val="600"/>
          </a:spcBef>
          <a:spcAft>
            <a:spcPts val="0"/>
          </a:spcAft>
          <a:defRPr sz="2000" dirty="0" err="1" smtClean="0">
            <a:solidFill>
              <a:schemeClr val="tx2"/>
            </a:solidFill>
            <a:latin typeface="+mn-lt"/>
          </a:defRPr>
        </a:defPPr>
      </a:lstStyle>
    </a:spDef>
    <a:lnDef>
      <a:spPr>
        <a:ln w="12700" cmpd="sng">
          <a:solidFill>
            <a:srgbClr val="000000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spcBef>
            <a:spcPts val="0"/>
          </a:spcBef>
          <a:spcAft>
            <a:spcPts val="0"/>
          </a:spcAft>
          <a:buClr>
            <a:schemeClr val="bg1"/>
          </a:buClr>
          <a:defRPr sz="1400" dirty="0" err="1" smtClean="0">
            <a:solidFill>
              <a:schemeClr val="bg2"/>
            </a:solidFill>
            <a:latin typeface="+mn-lt"/>
          </a:defRPr>
        </a:defPPr>
      </a:lstStyle>
    </a:txDef>
  </a:objectDefaults>
  <a:extraClrSchemeLst>
    <a:extraClrScheme>
      <a:clrScheme name="Dell new">
        <a:dk1>
          <a:srgbClr val="000000"/>
        </a:dk1>
        <a:lt1>
          <a:srgbClr val="444444"/>
        </a:lt1>
        <a:dk2>
          <a:srgbClr val="0085C3"/>
        </a:dk2>
        <a:lt2>
          <a:srgbClr val="FFFFFF"/>
        </a:lt2>
        <a:accent1>
          <a:srgbClr val="0085C3"/>
        </a:accent1>
        <a:accent2>
          <a:srgbClr val="7AB800"/>
        </a:accent2>
        <a:accent3>
          <a:srgbClr val="F2AF00"/>
        </a:accent3>
        <a:accent4>
          <a:srgbClr val="DC5034"/>
        </a:accent4>
        <a:accent5>
          <a:srgbClr val="5482AB"/>
        </a:accent5>
        <a:accent6>
          <a:srgbClr val="6E2585"/>
        </a:accent6>
        <a:hlink>
          <a:srgbClr val="009BBB"/>
        </a:hlink>
        <a:folHlink>
          <a:srgbClr val="6E2585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DellEMC_PPT_Template_16x9" id="{B8B5C6D0-E3FF-4310-9DCF-1B14F86F2E69}" vid="{627FB30F-31F4-4FBE-8A3A-F7BC81DAC0BD}"/>
    </a:ext>
  </a:extLst>
</a:theme>
</file>

<file path=ppt/theme/theme9.xml><?xml version="1.0" encoding="utf-8"?>
<a:theme xmlns:a="http://schemas.openxmlformats.org/drawingml/2006/main" name="8_DellEMC_external">
  <a:themeElements>
    <a:clrScheme name="DellTech, Dell, &amp; DellEMC">
      <a:dk1>
        <a:srgbClr val="000000"/>
      </a:dk1>
      <a:lt1>
        <a:srgbClr val="444444"/>
      </a:lt1>
      <a:dk2>
        <a:srgbClr val="007DB8"/>
      </a:dk2>
      <a:lt2>
        <a:srgbClr val="FFFFFF"/>
      </a:lt2>
      <a:accent1>
        <a:srgbClr val="007DB8"/>
      </a:accent1>
      <a:accent2>
        <a:srgbClr val="6EA204"/>
      </a:accent2>
      <a:accent3>
        <a:srgbClr val="F2AF00"/>
      </a:accent3>
      <a:accent4>
        <a:srgbClr val="EE6411"/>
      </a:accent4>
      <a:accent5>
        <a:srgbClr val="5482AB"/>
      </a:accent5>
      <a:accent6>
        <a:srgbClr val="6E2585"/>
      </a:accent6>
      <a:hlink>
        <a:srgbClr val="007DB8"/>
      </a:hlink>
      <a:folHlink>
        <a:srgbClr val="6E2585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12700" cmpd="sng">
          <a:noFill/>
        </a:ln>
        <a:effectLst/>
      </a:spPr>
      <a:bodyPr wrap="square" lIns="182880" tIns="137160" rIns="137160" bIns="137160" rtlCol="0" anchor="ctr">
        <a:noAutofit/>
      </a:bodyPr>
      <a:lstStyle>
        <a:defPPr algn="ctr">
          <a:lnSpc>
            <a:spcPct val="90000"/>
          </a:lnSpc>
          <a:spcBef>
            <a:spcPts val="600"/>
          </a:spcBef>
          <a:spcAft>
            <a:spcPts val="0"/>
          </a:spcAft>
          <a:defRPr sz="2000" dirty="0" err="1" smtClean="0">
            <a:solidFill>
              <a:schemeClr val="tx2"/>
            </a:solidFill>
            <a:latin typeface="+mn-lt"/>
          </a:defRPr>
        </a:defPPr>
      </a:lstStyle>
    </a:spDef>
    <a:lnDef>
      <a:spPr>
        <a:ln w="12700" cmpd="sng">
          <a:solidFill>
            <a:srgbClr val="000000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spcBef>
            <a:spcPts val="0"/>
          </a:spcBef>
          <a:spcAft>
            <a:spcPts val="0"/>
          </a:spcAft>
          <a:buClr>
            <a:schemeClr val="bg1"/>
          </a:buClr>
          <a:defRPr sz="1400" dirty="0" err="1" smtClean="0">
            <a:solidFill>
              <a:schemeClr val="bg2"/>
            </a:solidFill>
            <a:latin typeface="+mn-lt"/>
          </a:defRPr>
        </a:defPPr>
      </a:lstStyle>
    </a:txDef>
  </a:objectDefaults>
  <a:extraClrSchemeLst>
    <a:extraClrScheme>
      <a:clrScheme name="Dell new">
        <a:dk1>
          <a:srgbClr val="000000"/>
        </a:dk1>
        <a:lt1>
          <a:srgbClr val="444444"/>
        </a:lt1>
        <a:dk2>
          <a:srgbClr val="0085C3"/>
        </a:dk2>
        <a:lt2>
          <a:srgbClr val="FFFFFF"/>
        </a:lt2>
        <a:accent1>
          <a:srgbClr val="0085C3"/>
        </a:accent1>
        <a:accent2>
          <a:srgbClr val="7AB800"/>
        </a:accent2>
        <a:accent3>
          <a:srgbClr val="F2AF00"/>
        </a:accent3>
        <a:accent4>
          <a:srgbClr val="DC5034"/>
        </a:accent4>
        <a:accent5>
          <a:srgbClr val="5482AB"/>
        </a:accent5>
        <a:accent6>
          <a:srgbClr val="6E2585"/>
        </a:accent6>
        <a:hlink>
          <a:srgbClr val="009BBB"/>
        </a:hlink>
        <a:folHlink>
          <a:srgbClr val="6E2585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DellEMC_PPT_Template_16x9" id="{B8B5C6D0-E3FF-4310-9DCF-1B14F86F2E69}" vid="{627FB30F-31F4-4FBE-8A3A-F7BC81DAC0B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49715</TotalTime>
  <Words>152</Words>
  <Application>Microsoft Office PowerPoint</Application>
  <PresentationFormat>Widescreen</PresentationFormat>
  <Paragraphs>43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17</vt:i4>
      </vt:variant>
      <vt:variant>
        <vt:lpstr>Slide Titles</vt:lpstr>
      </vt:variant>
      <vt:variant>
        <vt:i4>10</vt:i4>
      </vt:variant>
    </vt:vector>
  </HeadingPairs>
  <TitlesOfParts>
    <vt:vector size="37" baseType="lpstr">
      <vt:lpstr>Architects Daughter</vt:lpstr>
      <vt:lpstr>Arial</vt:lpstr>
      <vt:lpstr>Arial Black</vt:lpstr>
      <vt:lpstr>Avenir Book</vt:lpstr>
      <vt:lpstr>Calibri</vt:lpstr>
      <vt:lpstr>Courier New</vt:lpstr>
      <vt:lpstr>Museo For Dell 300</vt:lpstr>
      <vt:lpstr>Museo Sans For Dell</vt:lpstr>
      <vt:lpstr>Verdana</vt:lpstr>
      <vt:lpstr>Wingdings</vt:lpstr>
      <vt:lpstr>DellEMC_external</vt:lpstr>
      <vt:lpstr>1_DellEMC_external</vt:lpstr>
      <vt:lpstr>2_DellEMC_external</vt:lpstr>
      <vt:lpstr>3_DellEMC_external</vt:lpstr>
      <vt:lpstr>4_DellEMC_external</vt:lpstr>
      <vt:lpstr>5_DellEMC_external</vt:lpstr>
      <vt:lpstr>6_DellEMC_external</vt:lpstr>
      <vt:lpstr>7_DellEMC_external</vt:lpstr>
      <vt:lpstr>8_DellEMC_external</vt:lpstr>
      <vt:lpstr>9_DellEMC_external</vt:lpstr>
      <vt:lpstr>10_DellEMC_external</vt:lpstr>
      <vt:lpstr>1_2016_DellEMC_ppt_template</vt:lpstr>
      <vt:lpstr>1_DellEMC_Forum_template_v5</vt:lpstr>
      <vt:lpstr>11_DellEMC_external</vt:lpstr>
      <vt:lpstr>12_DellEMC_external</vt:lpstr>
      <vt:lpstr>13_DellEMC_external</vt:lpstr>
      <vt:lpstr>14_DellEMC_external</vt:lpstr>
      <vt:lpstr>PowerPoint Presentation</vt:lpstr>
      <vt:lpstr>MetroLabs Session 3 - Agenda</vt:lpstr>
      <vt:lpstr>MetroLabs 2018 Ideas?</vt:lpstr>
      <vt:lpstr>Session 1 - Summary</vt:lpstr>
      <vt:lpstr>Session 2 - Summary</vt:lpstr>
      <vt:lpstr>MetroLabs – Session 3</vt:lpstr>
      <vt:lpstr>Session 3 - Overview</vt:lpstr>
      <vt:lpstr>PowerPoint Presentation</vt:lpstr>
      <vt:lpstr>MetroLabs CI/CD Project Summary</vt:lpstr>
      <vt:lpstr>PowerPoint Presentation</vt:lpstr>
    </vt:vector>
  </TitlesOfParts>
  <Company>EMC Corporation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Gunther, John</dc:creator>
  <cp:lastModifiedBy>Delosrios, Jason</cp:lastModifiedBy>
  <cp:revision>246</cp:revision>
  <cp:lastPrinted>2017-09-28T21:26:37Z</cp:lastPrinted>
  <dcterms:created xsi:type="dcterms:W3CDTF">2017-08-14T19:58:38Z</dcterms:created>
  <dcterms:modified xsi:type="dcterms:W3CDTF">2017-12-06T14:15:36Z</dcterms:modified>
</cp:coreProperties>
</file>